
<file path=[Content_Types].xml><?xml version="1.0" encoding="utf-8"?>
<Types xmlns="http://schemas.openxmlformats.org/package/2006/content-types">
  <Default Extension="emf" ContentType="image/x-emf"/>
  <Default Extension="jpeg" ContentType="image/jpeg"/>
  <Default Extension="mp3" ContentType="audio/mpeg"/>
  <Default Extension="png" ContentType="image/png"/>
  <Default Extension="pptx" ContentType="application/vnd.openxmlformats-officedocument.presentationml.presentation"/>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2" r:id="rId2"/>
  </p:sldMasterIdLst>
  <p:notesMasterIdLst>
    <p:notesMasterId r:id="rId13"/>
  </p:notesMasterIdLst>
  <p:sldIdLst>
    <p:sldId id="346" r:id="rId3"/>
    <p:sldId id="256" r:id="rId4"/>
    <p:sldId id="279" r:id="rId5"/>
    <p:sldId id="278" r:id="rId6"/>
    <p:sldId id="274" r:id="rId7"/>
    <p:sldId id="275" r:id="rId8"/>
    <p:sldId id="277" r:id="rId9"/>
    <p:sldId id="347" r:id="rId10"/>
    <p:sldId id="266" r:id="rId11"/>
    <p:sldId id="270"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207" autoAdjust="0"/>
    <p:restoredTop sz="93950" autoAdjust="0"/>
  </p:normalViewPr>
  <p:slideViewPr>
    <p:cSldViewPr snapToGrid="0">
      <p:cViewPr varScale="1">
        <p:scale>
          <a:sx n="59" d="100"/>
          <a:sy n="59" d="100"/>
        </p:scale>
        <p:origin x="1076" y="6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notesMaster" Target="notesMasters/notesMaster1.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viewProps" Target="viewProps.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9EAD26F-197A-4344-8006-41ADEB63EE52}" type="datetimeFigureOut">
              <a:rPr lang="en-US" smtClean="0"/>
              <a:t>9/17/2021</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D410672-AB2C-4B15-8A81-455247B6250E}" type="slidenum">
              <a:rPr lang="en-US" smtClean="0"/>
              <a:t>‹#›</a:t>
            </a:fld>
            <a:endParaRPr lang="en-US"/>
          </a:p>
        </p:txBody>
      </p:sp>
    </p:spTree>
    <p:extLst>
      <p:ext uri="{BB962C8B-B14F-4D97-AF65-F5344CB8AC3E}">
        <p14:creationId xmlns:p14="http://schemas.microsoft.com/office/powerpoint/2010/main" val="16947862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DDCC56-F5E1-4C44-AD86-F1B8EB7F87B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D507852-9A7E-4F06-86D7-DBE085B30F2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F5D0A2A-C2A4-4C64-BBC0-C18F193E2DCB}"/>
              </a:ext>
            </a:extLst>
          </p:cNvPr>
          <p:cNvSpPr>
            <a:spLocks noGrp="1"/>
          </p:cNvSpPr>
          <p:nvPr>
            <p:ph type="dt" sz="half" idx="10"/>
          </p:nvPr>
        </p:nvSpPr>
        <p:spPr/>
        <p:txBody>
          <a:bodyPr/>
          <a:lstStyle/>
          <a:p>
            <a:fld id="{389C5F93-887A-4481-A204-754FB144E4BE}" type="datetimeFigureOut">
              <a:rPr lang="en-US" smtClean="0"/>
              <a:t>9/17/2021</a:t>
            </a:fld>
            <a:endParaRPr lang="en-US"/>
          </a:p>
        </p:txBody>
      </p:sp>
      <p:sp>
        <p:nvSpPr>
          <p:cNvPr id="5" name="Footer Placeholder 4">
            <a:extLst>
              <a:ext uri="{FF2B5EF4-FFF2-40B4-BE49-F238E27FC236}">
                <a16:creationId xmlns:a16="http://schemas.microsoft.com/office/drawing/2014/main" id="{601549A9-ADD6-4C8C-936F-8BDB0273E57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9B67A7-BC8F-483B-BDBA-EC669FAF611B}"/>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26315774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CF7EA7-A850-4B31-BFB1-05DC9C4AE1A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E12A992-B0AB-4724-97D7-DC5BFD05ED1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E3DB81-A2CE-4DE2-A81D-BE3D0803E325}"/>
              </a:ext>
            </a:extLst>
          </p:cNvPr>
          <p:cNvSpPr>
            <a:spLocks noGrp="1"/>
          </p:cNvSpPr>
          <p:nvPr>
            <p:ph type="dt" sz="half" idx="10"/>
          </p:nvPr>
        </p:nvSpPr>
        <p:spPr/>
        <p:txBody>
          <a:bodyPr/>
          <a:lstStyle/>
          <a:p>
            <a:fld id="{389C5F93-887A-4481-A204-754FB144E4BE}" type="datetimeFigureOut">
              <a:rPr lang="en-US" smtClean="0"/>
              <a:t>9/17/2021</a:t>
            </a:fld>
            <a:endParaRPr lang="en-US"/>
          </a:p>
        </p:txBody>
      </p:sp>
      <p:sp>
        <p:nvSpPr>
          <p:cNvPr id="5" name="Footer Placeholder 4">
            <a:extLst>
              <a:ext uri="{FF2B5EF4-FFF2-40B4-BE49-F238E27FC236}">
                <a16:creationId xmlns:a16="http://schemas.microsoft.com/office/drawing/2014/main" id="{9B7F8850-939A-42C1-BE67-B5974749F41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B22DB53-C194-42C0-9EA0-8FF03CFF51E8}"/>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1161798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EA1348F-F778-4CB0-B111-7C97E7CBD8A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A5C8359-3C7A-4EFE-854C-E2DE54F092B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642ADB-39AF-4F4B-85BE-175AEF9F9FC9}"/>
              </a:ext>
            </a:extLst>
          </p:cNvPr>
          <p:cNvSpPr>
            <a:spLocks noGrp="1"/>
          </p:cNvSpPr>
          <p:nvPr>
            <p:ph type="dt" sz="half" idx="10"/>
          </p:nvPr>
        </p:nvSpPr>
        <p:spPr/>
        <p:txBody>
          <a:bodyPr/>
          <a:lstStyle/>
          <a:p>
            <a:fld id="{389C5F93-887A-4481-A204-754FB144E4BE}" type="datetimeFigureOut">
              <a:rPr lang="en-US" smtClean="0"/>
              <a:t>9/17/2021</a:t>
            </a:fld>
            <a:endParaRPr lang="en-US"/>
          </a:p>
        </p:txBody>
      </p:sp>
      <p:sp>
        <p:nvSpPr>
          <p:cNvPr id="5" name="Footer Placeholder 4">
            <a:extLst>
              <a:ext uri="{FF2B5EF4-FFF2-40B4-BE49-F238E27FC236}">
                <a16:creationId xmlns:a16="http://schemas.microsoft.com/office/drawing/2014/main" id="{64F9F293-897F-4929-9E42-96D4A6D15D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42CD7FF-3FFB-49B0-AA83-669D525ED01B}"/>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19891139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DDCC56-F5E1-4C44-AD86-F1B8EB7F87B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D507852-9A7E-4F06-86D7-DBE085B30F2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F5D0A2A-C2A4-4C64-BBC0-C18F193E2DCB}"/>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9/17/2021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01549A9-ADD6-4C8C-936F-8BDB0273E576}"/>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B19B67A7-BC8F-483B-BDBA-EC669FAF611B}"/>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291824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C7C249-3B70-4FA6-93F0-C231D5DB5CA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E087E01-A3A5-4334-914B-F24DC27B16D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F0F003-333E-4D29-A09D-C78034639685}"/>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9/17/2021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943D16D9-B845-4551-9DDF-45C4E07B11D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BA3BC130-9B5D-4315-9904-85626D9CD4B3}"/>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925681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5E6A4-0F6D-47B3-B1B0-C81BEF1D11C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6862201-2032-4EF5-B29F-61630F43269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8A8B075-1BD0-4D86-91C9-AFB9542B6C44}"/>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9/17/2021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96A3AD1-44DC-4640-BD35-E86F637E87A6}"/>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BB325A1-EB8B-45A0-9544-25DE745A92DB}"/>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0333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F7812-5831-4B47-867E-6AACD3E4EE0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58893B5-3A4A-48F8-A774-0DE8F58E86B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A23DB5A-3027-4D38-8798-A30633BCD61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3C59029-2351-43F4-BE15-A0B05CDDCCAF}"/>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9/17/2021</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D982C413-63C8-4708-B04B-22EA3CBE0CAD}"/>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4C35F2F7-954D-4718-AB34-12C970AEDF09}"/>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574479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8F00AA-FC9B-4B22-909A-66E2B4E7911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2AE43A2-95F0-4FDA-A3A9-994D72DF7D2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AA94606-FDC0-44C6-B2F6-78A0EE4BDFD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E4136C7-42FF-44D1-9DDD-2AFC74A0E9A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A383972-0D86-400F-AFB9-057E6E4038E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8A12704-9F3B-4E5D-B37A-A65FB6639FB7}"/>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9/17/2021</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DED14B6A-D31E-4E4E-9999-2A037F28C0F9}"/>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323CE0C2-879A-464E-B0C6-8927F16B4815}"/>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815635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584C4B-E99A-4637-B2A5-62A92ADAB29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9C2A881-E3AF-49DA-A4B1-579A0F39FEBB}"/>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9/17/2021</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F35913B2-3613-49A3-8703-7439B1EE9C3E}"/>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9C282779-E726-41E8-A702-F4E40F136998}"/>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0588475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2118B78-BCE9-4DA8-80F2-24A4C05240E0}"/>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9/17/2021</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005BF5D5-4750-4FE3-AE67-46C67F70BE13}"/>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646C7EBF-F997-4A98-BFCB-A2F2CFCE84B2}"/>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390678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0F86B-DE1B-47E5-AF1E-F1E43D126DB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3839149-F5C9-4A3E-B1F1-64AC32A8C4E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0B49737-FC39-46B3-AA8E-88ED0BBE3DB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D70A5A9-3EC5-49B2-BB5D-3ADB82122DAF}"/>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9/17/2021</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EB834B9C-1E2F-4435-98A0-7D4AACDEAFAF}"/>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6D319B98-E521-4405-A564-3AB1026FDDA3}"/>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187475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C7C249-3B70-4FA6-93F0-C231D5DB5CA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E087E01-A3A5-4334-914B-F24DC27B16D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F0F003-333E-4D29-A09D-C78034639685}"/>
              </a:ext>
            </a:extLst>
          </p:cNvPr>
          <p:cNvSpPr>
            <a:spLocks noGrp="1"/>
          </p:cNvSpPr>
          <p:nvPr>
            <p:ph type="dt" sz="half" idx="10"/>
          </p:nvPr>
        </p:nvSpPr>
        <p:spPr/>
        <p:txBody>
          <a:bodyPr/>
          <a:lstStyle/>
          <a:p>
            <a:fld id="{389C5F93-887A-4481-A204-754FB144E4BE}" type="datetimeFigureOut">
              <a:rPr lang="en-US" smtClean="0"/>
              <a:t>9/17/2021</a:t>
            </a:fld>
            <a:endParaRPr lang="en-US"/>
          </a:p>
        </p:txBody>
      </p:sp>
      <p:sp>
        <p:nvSpPr>
          <p:cNvPr id="5" name="Footer Placeholder 4">
            <a:extLst>
              <a:ext uri="{FF2B5EF4-FFF2-40B4-BE49-F238E27FC236}">
                <a16:creationId xmlns:a16="http://schemas.microsoft.com/office/drawing/2014/main" id="{943D16D9-B845-4551-9DDF-45C4E07B11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3BC130-9B5D-4315-9904-85626D9CD4B3}"/>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300415907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F9B37F-F0AD-4E46-B21B-5C2CD91743E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76602EB-C689-4796-BE01-E59E221EA91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86E3EE4-9555-4C63-94C7-F6ACA3E82D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B6BCC5D-691D-47D3-874F-80E55C572CE6}"/>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9/17/2021</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7FFBD8AA-F3E0-4242-98F6-9558B68AF38A}"/>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D5ED071D-48D1-4743-B5AE-2DF61239820E}"/>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402740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CF7EA7-A850-4B31-BFB1-05DC9C4AE1A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E12A992-B0AB-4724-97D7-DC5BFD05ED1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E3DB81-A2CE-4DE2-A81D-BE3D0803E325}"/>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9/17/2021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9B7F8850-939A-42C1-BE67-B5974749F41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9B22DB53-C194-42C0-9EA0-8FF03CFF51E8}"/>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5815249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EA1348F-F778-4CB0-B111-7C97E7CBD8A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A5C8359-3C7A-4EFE-854C-E2DE54F092B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642ADB-39AF-4F4B-85BE-175AEF9F9FC9}"/>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9/17/2021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4F9F293-897F-4929-9E42-96D4A6D15D02}"/>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942CD7FF-3FFB-49B0-AA83-669D525ED01B}"/>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483268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5E6A4-0F6D-47B3-B1B0-C81BEF1D11C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6862201-2032-4EF5-B29F-61630F43269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8A8B075-1BD0-4D86-91C9-AFB9542B6C44}"/>
              </a:ext>
            </a:extLst>
          </p:cNvPr>
          <p:cNvSpPr>
            <a:spLocks noGrp="1"/>
          </p:cNvSpPr>
          <p:nvPr>
            <p:ph type="dt" sz="half" idx="10"/>
          </p:nvPr>
        </p:nvSpPr>
        <p:spPr/>
        <p:txBody>
          <a:bodyPr/>
          <a:lstStyle/>
          <a:p>
            <a:fld id="{389C5F93-887A-4481-A204-754FB144E4BE}" type="datetimeFigureOut">
              <a:rPr lang="en-US" smtClean="0"/>
              <a:t>9/17/2021</a:t>
            </a:fld>
            <a:endParaRPr lang="en-US"/>
          </a:p>
        </p:txBody>
      </p:sp>
      <p:sp>
        <p:nvSpPr>
          <p:cNvPr id="5" name="Footer Placeholder 4">
            <a:extLst>
              <a:ext uri="{FF2B5EF4-FFF2-40B4-BE49-F238E27FC236}">
                <a16:creationId xmlns:a16="http://schemas.microsoft.com/office/drawing/2014/main" id="{B96A3AD1-44DC-4640-BD35-E86F637E87A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BB325A1-EB8B-45A0-9544-25DE745A92DB}"/>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6311131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F7812-5831-4B47-867E-6AACD3E4EE0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58893B5-3A4A-48F8-A774-0DE8F58E86B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A23DB5A-3027-4D38-8798-A30633BCD61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3C59029-2351-43F4-BE15-A0B05CDDCCAF}"/>
              </a:ext>
            </a:extLst>
          </p:cNvPr>
          <p:cNvSpPr>
            <a:spLocks noGrp="1"/>
          </p:cNvSpPr>
          <p:nvPr>
            <p:ph type="dt" sz="half" idx="10"/>
          </p:nvPr>
        </p:nvSpPr>
        <p:spPr/>
        <p:txBody>
          <a:bodyPr/>
          <a:lstStyle/>
          <a:p>
            <a:fld id="{389C5F93-887A-4481-A204-754FB144E4BE}" type="datetimeFigureOut">
              <a:rPr lang="en-US" smtClean="0"/>
              <a:t>9/17/2021</a:t>
            </a:fld>
            <a:endParaRPr lang="en-US"/>
          </a:p>
        </p:txBody>
      </p:sp>
      <p:sp>
        <p:nvSpPr>
          <p:cNvPr id="6" name="Footer Placeholder 5">
            <a:extLst>
              <a:ext uri="{FF2B5EF4-FFF2-40B4-BE49-F238E27FC236}">
                <a16:creationId xmlns:a16="http://schemas.microsoft.com/office/drawing/2014/main" id="{D982C413-63C8-4708-B04B-22EA3CBE0CA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C35F2F7-954D-4718-AB34-12C970AEDF09}"/>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16669390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8F00AA-FC9B-4B22-909A-66E2B4E7911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2AE43A2-95F0-4FDA-A3A9-994D72DF7D2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AA94606-FDC0-44C6-B2F6-78A0EE4BDFD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E4136C7-42FF-44D1-9DDD-2AFC74A0E9A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A383972-0D86-400F-AFB9-057E6E4038E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8A12704-9F3B-4E5D-B37A-A65FB6639FB7}"/>
              </a:ext>
            </a:extLst>
          </p:cNvPr>
          <p:cNvSpPr>
            <a:spLocks noGrp="1"/>
          </p:cNvSpPr>
          <p:nvPr>
            <p:ph type="dt" sz="half" idx="10"/>
          </p:nvPr>
        </p:nvSpPr>
        <p:spPr/>
        <p:txBody>
          <a:bodyPr/>
          <a:lstStyle/>
          <a:p>
            <a:fld id="{389C5F93-887A-4481-A204-754FB144E4BE}" type="datetimeFigureOut">
              <a:rPr lang="en-US" smtClean="0"/>
              <a:t>9/17/2021</a:t>
            </a:fld>
            <a:endParaRPr lang="en-US"/>
          </a:p>
        </p:txBody>
      </p:sp>
      <p:sp>
        <p:nvSpPr>
          <p:cNvPr id="8" name="Footer Placeholder 7">
            <a:extLst>
              <a:ext uri="{FF2B5EF4-FFF2-40B4-BE49-F238E27FC236}">
                <a16:creationId xmlns:a16="http://schemas.microsoft.com/office/drawing/2014/main" id="{DED14B6A-D31E-4E4E-9999-2A037F28C0F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23CE0C2-879A-464E-B0C6-8927F16B4815}"/>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24970450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584C4B-E99A-4637-B2A5-62A92ADAB29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9C2A881-E3AF-49DA-A4B1-579A0F39FEBB}"/>
              </a:ext>
            </a:extLst>
          </p:cNvPr>
          <p:cNvSpPr>
            <a:spLocks noGrp="1"/>
          </p:cNvSpPr>
          <p:nvPr>
            <p:ph type="dt" sz="half" idx="10"/>
          </p:nvPr>
        </p:nvSpPr>
        <p:spPr/>
        <p:txBody>
          <a:bodyPr/>
          <a:lstStyle/>
          <a:p>
            <a:fld id="{389C5F93-887A-4481-A204-754FB144E4BE}" type="datetimeFigureOut">
              <a:rPr lang="en-US" smtClean="0"/>
              <a:t>9/17/2021</a:t>
            </a:fld>
            <a:endParaRPr lang="en-US"/>
          </a:p>
        </p:txBody>
      </p:sp>
      <p:sp>
        <p:nvSpPr>
          <p:cNvPr id="4" name="Footer Placeholder 3">
            <a:extLst>
              <a:ext uri="{FF2B5EF4-FFF2-40B4-BE49-F238E27FC236}">
                <a16:creationId xmlns:a16="http://schemas.microsoft.com/office/drawing/2014/main" id="{F35913B2-3613-49A3-8703-7439B1EE9C3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C282779-E726-41E8-A702-F4E40F136998}"/>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26772866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2118B78-BCE9-4DA8-80F2-24A4C05240E0}"/>
              </a:ext>
            </a:extLst>
          </p:cNvPr>
          <p:cNvSpPr>
            <a:spLocks noGrp="1"/>
          </p:cNvSpPr>
          <p:nvPr>
            <p:ph type="dt" sz="half" idx="10"/>
          </p:nvPr>
        </p:nvSpPr>
        <p:spPr/>
        <p:txBody>
          <a:bodyPr/>
          <a:lstStyle/>
          <a:p>
            <a:fld id="{389C5F93-887A-4481-A204-754FB144E4BE}" type="datetimeFigureOut">
              <a:rPr lang="en-US" smtClean="0"/>
              <a:t>9/17/2021</a:t>
            </a:fld>
            <a:endParaRPr lang="en-US"/>
          </a:p>
        </p:txBody>
      </p:sp>
      <p:sp>
        <p:nvSpPr>
          <p:cNvPr id="3" name="Footer Placeholder 2">
            <a:extLst>
              <a:ext uri="{FF2B5EF4-FFF2-40B4-BE49-F238E27FC236}">
                <a16:creationId xmlns:a16="http://schemas.microsoft.com/office/drawing/2014/main" id="{005BF5D5-4750-4FE3-AE67-46C67F70BE1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46C7EBF-F997-4A98-BFCB-A2F2CFCE84B2}"/>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12627984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0F86B-DE1B-47E5-AF1E-F1E43D126DB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3839149-F5C9-4A3E-B1F1-64AC32A8C4E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0B49737-FC39-46B3-AA8E-88ED0BBE3DB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D70A5A9-3EC5-49B2-BB5D-3ADB82122DAF}"/>
              </a:ext>
            </a:extLst>
          </p:cNvPr>
          <p:cNvSpPr>
            <a:spLocks noGrp="1"/>
          </p:cNvSpPr>
          <p:nvPr>
            <p:ph type="dt" sz="half" idx="10"/>
          </p:nvPr>
        </p:nvSpPr>
        <p:spPr/>
        <p:txBody>
          <a:bodyPr/>
          <a:lstStyle/>
          <a:p>
            <a:fld id="{389C5F93-887A-4481-A204-754FB144E4BE}" type="datetimeFigureOut">
              <a:rPr lang="en-US" smtClean="0"/>
              <a:t>9/17/2021</a:t>
            </a:fld>
            <a:endParaRPr lang="en-US"/>
          </a:p>
        </p:txBody>
      </p:sp>
      <p:sp>
        <p:nvSpPr>
          <p:cNvPr id="6" name="Footer Placeholder 5">
            <a:extLst>
              <a:ext uri="{FF2B5EF4-FFF2-40B4-BE49-F238E27FC236}">
                <a16:creationId xmlns:a16="http://schemas.microsoft.com/office/drawing/2014/main" id="{EB834B9C-1E2F-4435-98A0-7D4AACDEAFA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D319B98-E521-4405-A564-3AB1026FDDA3}"/>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19447466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F9B37F-F0AD-4E46-B21B-5C2CD91743E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76602EB-C689-4796-BE01-E59E221EA91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86E3EE4-9555-4C63-94C7-F6ACA3E82D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B6BCC5D-691D-47D3-874F-80E55C572CE6}"/>
              </a:ext>
            </a:extLst>
          </p:cNvPr>
          <p:cNvSpPr>
            <a:spLocks noGrp="1"/>
          </p:cNvSpPr>
          <p:nvPr>
            <p:ph type="dt" sz="half" idx="10"/>
          </p:nvPr>
        </p:nvSpPr>
        <p:spPr/>
        <p:txBody>
          <a:bodyPr/>
          <a:lstStyle/>
          <a:p>
            <a:fld id="{389C5F93-887A-4481-A204-754FB144E4BE}" type="datetimeFigureOut">
              <a:rPr lang="en-US" smtClean="0"/>
              <a:t>9/17/2021</a:t>
            </a:fld>
            <a:endParaRPr lang="en-US"/>
          </a:p>
        </p:txBody>
      </p:sp>
      <p:sp>
        <p:nvSpPr>
          <p:cNvPr id="6" name="Footer Placeholder 5">
            <a:extLst>
              <a:ext uri="{FF2B5EF4-FFF2-40B4-BE49-F238E27FC236}">
                <a16:creationId xmlns:a16="http://schemas.microsoft.com/office/drawing/2014/main" id="{7FFBD8AA-F3E0-4242-98F6-9558B68AF38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5ED071D-48D1-4743-B5AE-2DF61239820E}"/>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37308488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6F7407B-4E2C-408B-B389-F57864F2DE9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DF7A4D6-DEAC-485D-B330-F569F9C4745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453AB30-B58C-41B9-BE13-88ED91F345A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89C5F93-887A-4481-A204-754FB144E4BE}" type="datetimeFigureOut">
              <a:rPr lang="en-US" smtClean="0"/>
              <a:t>9/17/2021</a:t>
            </a:fld>
            <a:endParaRPr lang="en-US"/>
          </a:p>
        </p:txBody>
      </p:sp>
      <p:sp>
        <p:nvSpPr>
          <p:cNvPr id="5" name="Footer Placeholder 4">
            <a:extLst>
              <a:ext uri="{FF2B5EF4-FFF2-40B4-BE49-F238E27FC236}">
                <a16:creationId xmlns:a16="http://schemas.microsoft.com/office/drawing/2014/main" id="{C353CEE2-EF76-4032-8D9E-DB3CC52D393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EB41C0C-DBC5-49B1-BED0-EED11950E29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4E047B-2186-4570-B73E-AAD78CC2AB62}" type="slidenum">
              <a:rPr lang="en-US" smtClean="0"/>
              <a:t>‹#›</a:t>
            </a:fld>
            <a:endParaRPr lang="en-US"/>
          </a:p>
        </p:txBody>
      </p:sp>
    </p:spTree>
    <p:extLst>
      <p:ext uri="{BB962C8B-B14F-4D97-AF65-F5344CB8AC3E}">
        <p14:creationId xmlns:p14="http://schemas.microsoft.com/office/powerpoint/2010/main" val="33076807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6F7407B-4E2C-408B-B389-F57864F2DE9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DF7A4D6-DEAC-485D-B330-F569F9C4745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453AB30-B58C-41B9-BE13-88ED91F345A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89C5F93-887A-4481-A204-754FB144E4BE}" type="datetimeFigureOut">
              <a:rPr lang="en-US" smtClean="0">
                <a:solidFill>
                  <a:prstClr val="black">
                    <a:tint val="75000"/>
                  </a:prstClr>
                </a:solidFill>
              </a:rPr>
              <a:pPr/>
              <a:t>9/17/2021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C353CEE2-EF76-4032-8D9E-DB3CC52D393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3EB41C0C-DBC5-49B1-BED0-EED11950E29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2701827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package" Target="../embeddings/Microsoft_PowerPoint_Presentation.pptx"/><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12.xml"/><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1.xml"/><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16.emf"/></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Đối tượng 3">
            <a:hlinkClick r:id="" action="ppaction://ole?verb=0"/>
            <a:extLst>
              <a:ext uri="{FF2B5EF4-FFF2-40B4-BE49-F238E27FC236}">
                <a16:creationId xmlns:a16="http://schemas.microsoft.com/office/drawing/2014/main" id="{35821AD6-5A98-4156-82C0-FE4CC2003120}"/>
              </a:ext>
            </a:extLst>
          </p:cNvPr>
          <p:cNvGraphicFramePr>
            <a:graphicFrameLocks noChangeAspect="1"/>
          </p:cNvGraphicFramePr>
          <p:nvPr>
            <p:extLst>
              <p:ext uri="{D42A27DB-BD31-4B8C-83A1-F6EECF244321}">
                <p14:modId xmlns:p14="http://schemas.microsoft.com/office/powerpoint/2010/main" val="3288649394"/>
              </p:ext>
            </p:extLst>
          </p:nvPr>
        </p:nvGraphicFramePr>
        <p:xfrm>
          <a:off x="-206829" y="-239486"/>
          <a:ext cx="12514540" cy="7039429"/>
        </p:xfrm>
        <a:graphic>
          <a:graphicData uri="http://schemas.openxmlformats.org/presentationml/2006/ole">
            <mc:AlternateContent xmlns:mc="http://schemas.openxmlformats.org/markup-compatibility/2006">
              <mc:Choice xmlns:v="urn:schemas-microsoft-com:vml" Requires="v">
                <p:oleObj name="Presentation" r:id="rId2" imgW="3107497" imgH="1748330" progId="PowerPoint.Show.12">
                  <p:embed/>
                </p:oleObj>
              </mc:Choice>
              <mc:Fallback>
                <p:oleObj name="Presentation" r:id="rId2" imgW="3107497" imgH="1748330" progId="PowerPoint.Show.12">
                  <p:embed/>
                  <p:pic>
                    <p:nvPicPr>
                      <p:cNvPr id="4" name="Đối tượng 3">
                        <a:hlinkClick r:id="" action="ppaction://ole?verb=0"/>
                        <a:extLst>
                          <a:ext uri="{FF2B5EF4-FFF2-40B4-BE49-F238E27FC236}">
                            <a16:creationId xmlns:a16="http://schemas.microsoft.com/office/drawing/2014/main" id="{35821AD6-5A98-4156-82C0-FE4CC2003120}"/>
                          </a:ext>
                        </a:extLst>
                      </p:cNvPr>
                      <p:cNvPicPr/>
                      <p:nvPr/>
                    </p:nvPicPr>
                    <p:blipFill>
                      <a:blip r:embed="rId3"/>
                      <a:stretch>
                        <a:fillRect/>
                      </a:stretch>
                    </p:blipFill>
                    <p:spPr>
                      <a:xfrm>
                        <a:off x="-206829" y="-239486"/>
                        <a:ext cx="12514540" cy="7039429"/>
                      </a:xfrm>
                      <a:prstGeom prst="rect">
                        <a:avLst/>
                      </a:prstGeom>
                    </p:spPr>
                  </p:pic>
                </p:oleObj>
              </mc:Fallback>
            </mc:AlternateContent>
          </a:graphicData>
        </a:graphic>
      </p:graphicFrame>
    </p:spTree>
    <p:extLst>
      <p:ext uri="{BB962C8B-B14F-4D97-AF65-F5344CB8AC3E}">
        <p14:creationId xmlns:p14="http://schemas.microsoft.com/office/powerpoint/2010/main" val="41396331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6" name="图片 4">
            <a:extLst>
              <a:ext uri="{FF2B5EF4-FFF2-40B4-BE49-F238E27FC236}">
                <a16:creationId xmlns:a16="http://schemas.microsoft.com/office/drawing/2014/main" id="{1D7BF903-E6F8-4C5D-84EC-8C9BF12F5F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57400" y="1072362"/>
            <a:ext cx="8077200" cy="4415460"/>
          </a:xfrm>
          <a:prstGeom prst="rect">
            <a:avLst/>
          </a:prstGeom>
        </p:spPr>
      </p:pic>
      <p:pic>
        <p:nvPicPr>
          <p:cNvPr id="33" name="图片 6">
            <a:extLst>
              <a:ext uri="{FF2B5EF4-FFF2-40B4-BE49-F238E27FC236}">
                <a16:creationId xmlns:a16="http://schemas.microsoft.com/office/drawing/2014/main" id="{5B0CAB89-445F-470E-840C-54C5DA35E9D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08844" y="368670"/>
            <a:ext cx="2008444" cy="2003016"/>
          </a:xfrm>
          <a:prstGeom prst="rect">
            <a:avLst/>
          </a:prstGeom>
        </p:spPr>
      </p:pic>
      <p:pic>
        <p:nvPicPr>
          <p:cNvPr id="34" name="图片 8">
            <a:extLst>
              <a:ext uri="{FF2B5EF4-FFF2-40B4-BE49-F238E27FC236}">
                <a16:creationId xmlns:a16="http://schemas.microsoft.com/office/drawing/2014/main" id="{94FBAD47-784A-4C0F-979F-57263443B87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32" y="0"/>
            <a:ext cx="3771793" cy="3789363"/>
          </a:xfrm>
          <a:prstGeom prst="rect">
            <a:avLst/>
          </a:prstGeom>
        </p:spPr>
      </p:pic>
      <p:pic>
        <p:nvPicPr>
          <p:cNvPr id="35" name="图片 15">
            <a:extLst>
              <a:ext uri="{FF2B5EF4-FFF2-40B4-BE49-F238E27FC236}">
                <a16:creationId xmlns:a16="http://schemas.microsoft.com/office/drawing/2014/main" id="{A765284F-11EF-436D-9C9D-7896B801D4D1}"/>
              </a:ext>
            </a:extLst>
          </p:cNvPr>
          <p:cNvPicPr>
            <a:picLocks noChangeAspect="1"/>
          </p:cNvPicPr>
          <p:nvPr/>
        </p:nvPicPr>
        <p:blipFill rotWithShape="1">
          <a:blip r:embed="rId7">
            <a:extLst>
              <a:ext uri="{28A0092B-C50C-407E-A947-70E740481C1C}">
                <a14:useLocalDpi xmlns:a14="http://schemas.microsoft.com/office/drawing/2010/main" val="0"/>
              </a:ext>
            </a:extLst>
          </a:blip>
          <a:srcRect b="15181"/>
          <a:stretch/>
        </p:blipFill>
        <p:spPr>
          <a:xfrm>
            <a:off x="2035193" y="4761371"/>
            <a:ext cx="885808" cy="640027"/>
          </a:xfrm>
          <a:prstGeom prst="rect">
            <a:avLst/>
          </a:prstGeom>
        </p:spPr>
      </p:pic>
      <p:pic>
        <p:nvPicPr>
          <p:cNvPr id="36" name="图片 17">
            <a:extLst>
              <a:ext uri="{FF2B5EF4-FFF2-40B4-BE49-F238E27FC236}">
                <a16:creationId xmlns:a16="http://schemas.microsoft.com/office/drawing/2014/main" id="{77D7C6D6-7AA4-4EF6-ABAF-743E23FC993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424909" y="4333985"/>
            <a:ext cx="2290244" cy="1064313"/>
          </a:xfrm>
          <a:prstGeom prst="rect">
            <a:avLst/>
          </a:prstGeom>
        </p:spPr>
      </p:pic>
      <p:grpSp>
        <p:nvGrpSpPr>
          <p:cNvPr id="37" name="组合 3">
            <a:extLst>
              <a:ext uri="{FF2B5EF4-FFF2-40B4-BE49-F238E27FC236}">
                <a16:creationId xmlns:a16="http://schemas.microsoft.com/office/drawing/2014/main" id="{BC54C152-1D09-4988-AA2C-D57010631322}"/>
              </a:ext>
            </a:extLst>
          </p:cNvPr>
          <p:cNvGrpSpPr/>
          <p:nvPr/>
        </p:nvGrpSpPr>
        <p:grpSpPr>
          <a:xfrm>
            <a:off x="0" y="3698571"/>
            <a:ext cx="12198968" cy="3159429"/>
            <a:chOff x="0" y="3698571"/>
            <a:chExt cx="12198968" cy="3159429"/>
          </a:xfrm>
        </p:grpSpPr>
        <p:pic>
          <p:nvPicPr>
            <p:cNvPr id="38" name="图片 19">
              <a:extLst>
                <a:ext uri="{FF2B5EF4-FFF2-40B4-BE49-F238E27FC236}">
                  <a16:creationId xmlns:a16="http://schemas.microsoft.com/office/drawing/2014/main" id="{6587BE9E-773D-452D-81E2-07211AEE6C1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70510" y="5338507"/>
              <a:ext cx="1703070" cy="1446783"/>
            </a:xfrm>
            <a:prstGeom prst="rect">
              <a:avLst/>
            </a:prstGeom>
          </p:spPr>
        </p:pic>
        <p:pic>
          <p:nvPicPr>
            <p:cNvPr id="39" name="图片 20">
              <a:extLst>
                <a:ext uri="{FF2B5EF4-FFF2-40B4-BE49-F238E27FC236}">
                  <a16:creationId xmlns:a16="http://schemas.microsoft.com/office/drawing/2014/main" id="{7F37D3A7-2A2E-4FC7-8760-996DF282EF3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279189" y="5776804"/>
              <a:ext cx="1066800" cy="906262"/>
            </a:xfrm>
            <a:prstGeom prst="rect">
              <a:avLst/>
            </a:prstGeom>
          </p:spPr>
        </p:pic>
        <p:pic>
          <p:nvPicPr>
            <p:cNvPr id="40" name="图片 21">
              <a:extLst>
                <a:ext uri="{FF2B5EF4-FFF2-40B4-BE49-F238E27FC236}">
                  <a16:creationId xmlns:a16="http://schemas.microsoft.com/office/drawing/2014/main" id="{AC575159-D9FC-41B4-AF27-E7BB990A446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4802218" y="5583980"/>
              <a:ext cx="1293782" cy="1099086"/>
            </a:xfrm>
            <a:prstGeom prst="rect">
              <a:avLst/>
            </a:prstGeom>
          </p:spPr>
        </p:pic>
        <p:pic>
          <p:nvPicPr>
            <p:cNvPr id="41" name="图片 22">
              <a:extLst>
                <a:ext uri="{FF2B5EF4-FFF2-40B4-BE49-F238E27FC236}">
                  <a16:creationId xmlns:a16="http://schemas.microsoft.com/office/drawing/2014/main" id="{6B369BAD-0E1E-4C47-9783-7172BAEC475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7774018" y="5685077"/>
              <a:ext cx="1056402" cy="897428"/>
            </a:xfrm>
            <a:prstGeom prst="rect">
              <a:avLst/>
            </a:prstGeom>
          </p:spPr>
        </p:pic>
        <p:pic>
          <p:nvPicPr>
            <p:cNvPr id="42" name="图片 13">
              <a:extLst>
                <a:ext uri="{FF2B5EF4-FFF2-40B4-BE49-F238E27FC236}">
                  <a16:creationId xmlns:a16="http://schemas.microsoft.com/office/drawing/2014/main" id="{9DC54091-DCC2-4AD2-8134-50ACEEAD3A0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971944" y="3698571"/>
              <a:ext cx="3227024" cy="3086719"/>
            </a:xfrm>
            <a:prstGeom prst="rect">
              <a:avLst/>
            </a:prstGeom>
          </p:spPr>
        </p:pic>
        <p:pic>
          <p:nvPicPr>
            <p:cNvPr id="43" name="图片 23">
              <a:extLst>
                <a:ext uri="{FF2B5EF4-FFF2-40B4-BE49-F238E27FC236}">
                  <a16:creationId xmlns:a16="http://schemas.microsoft.com/office/drawing/2014/main" id="{A3D72380-9D48-4756-AFB0-BB8489517F3D}"/>
                </a:ext>
              </a:extLst>
            </p:cNvPr>
            <p:cNvPicPr>
              <a:picLocks noChangeAspect="1"/>
            </p:cNvPicPr>
            <p:nvPr/>
          </p:nvPicPr>
          <p:blipFill rotWithShape="1">
            <a:blip r:embed="rId11">
              <a:extLst>
                <a:ext uri="{28A0092B-C50C-407E-A947-70E740481C1C}">
                  <a14:useLocalDpi xmlns:a14="http://schemas.microsoft.com/office/drawing/2010/main" val="0"/>
                </a:ext>
              </a:extLst>
            </a:blip>
            <a:srcRect t="82569" b="8666"/>
            <a:stretch/>
          </p:blipFill>
          <p:spPr>
            <a:xfrm>
              <a:off x="0" y="6308726"/>
              <a:ext cx="12192000" cy="549274"/>
            </a:xfrm>
            <a:prstGeom prst="rect">
              <a:avLst/>
            </a:prstGeom>
          </p:spPr>
        </p:pic>
      </p:grpSp>
      <p:pic>
        <p:nvPicPr>
          <p:cNvPr id="44" name="Rita Calypso - Paper Mache">
            <a:hlinkClick r:id="" action="ppaction://media"/>
            <a:extLst>
              <a:ext uri="{FF2B5EF4-FFF2-40B4-BE49-F238E27FC236}">
                <a16:creationId xmlns:a16="http://schemas.microsoft.com/office/drawing/2014/main" id="{F1C8417D-AB61-406B-B21F-44D866442EEE}"/>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266145" y="-497689"/>
            <a:ext cx="609600" cy="609600"/>
          </a:xfrm>
          <a:prstGeom prst="rect">
            <a:avLst/>
          </a:prstGeom>
        </p:spPr>
      </p:pic>
      <p:sp>
        <p:nvSpPr>
          <p:cNvPr id="16" name="TextBox 15">
            <a:extLst>
              <a:ext uri="{FF2B5EF4-FFF2-40B4-BE49-F238E27FC236}">
                <a16:creationId xmlns:a16="http://schemas.microsoft.com/office/drawing/2014/main" id="{305C553B-76D6-40C2-9444-290FF0CAAE6A}"/>
              </a:ext>
            </a:extLst>
          </p:cNvPr>
          <p:cNvSpPr txBox="1"/>
          <p:nvPr/>
        </p:nvSpPr>
        <p:spPr>
          <a:xfrm>
            <a:off x="2279189" y="2495262"/>
            <a:ext cx="7633146" cy="1569660"/>
          </a:xfrm>
          <a:prstGeom prst="rect">
            <a:avLst/>
          </a:prstGeom>
          <a:noFill/>
        </p:spPr>
        <p:txBody>
          <a:bodyPr wrap="square" rtlCol="0">
            <a:spAutoFit/>
          </a:bodyPr>
          <a:lstStyle/>
          <a:p>
            <a:pPr algn="ctr">
              <a:lnSpc>
                <a:spcPct val="150000"/>
              </a:lnSpc>
            </a:pPr>
            <a:r>
              <a:rPr lang="en-US" sz="3200" dirty="0" err="1">
                <a:solidFill>
                  <a:srgbClr val="FF0000"/>
                </a:solidFill>
                <a:latin typeface="iCiel Crocante" panose="02000000000000000000" pitchFamily="2" charset="0"/>
              </a:rPr>
              <a:t>Tạm</a:t>
            </a:r>
            <a:r>
              <a:rPr lang="en-US" sz="3200" dirty="0">
                <a:solidFill>
                  <a:srgbClr val="FF0000"/>
                </a:solidFill>
                <a:latin typeface="iCiel Crocante" panose="02000000000000000000" pitchFamily="2" charset="0"/>
              </a:rPr>
              <a:t> </a:t>
            </a:r>
            <a:r>
              <a:rPr lang="en-US" sz="3200" dirty="0" err="1">
                <a:solidFill>
                  <a:srgbClr val="FF0000"/>
                </a:solidFill>
                <a:latin typeface="iCiel Crocante" panose="02000000000000000000" pitchFamily="2" charset="0"/>
              </a:rPr>
              <a:t>biệt</a:t>
            </a:r>
            <a:r>
              <a:rPr lang="en-US" sz="3200" dirty="0">
                <a:solidFill>
                  <a:srgbClr val="FF0000"/>
                </a:solidFill>
                <a:latin typeface="iCiel Crocante" panose="02000000000000000000" pitchFamily="2" charset="0"/>
              </a:rPr>
              <a:t> </a:t>
            </a:r>
            <a:r>
              <a:rPr lang="en-US" sz="3200" dirty="0" err="1">
                <a:solidFill>
                  <a:srgbClr val="FF0000"/>
                </a:solidFill>
                <a:latin typeface="iCiel Crocante" panose="02000000000000000000" pitchFamily="2" charset="0"/>
              </a:rPr>
              <a:t>và</a:t>
            </a:r>
            <a:r>
              <a:rPr lang="en-US" sz="3200" dirty="0">
                <a:solidFill>
                  <a:srgbClr val="FF0000"/>
                </a:solidFill>
                <a:latin typeface="iCiel Crocante" panose="02000000000000000000" pitchFamily="2" charset="0"/>
              </a:rPr>
              <a:t> </a:t>
            </a:r>
            <a:r>
              <a:rPr lang="en-US" sz="3200" dirty="0" err="1">
                <a:solidFill>
                  <a:srgbClr val="FF0000"/>
                </a:solidFill>
                <a:latin typeface="iCiel Crocante" panose="02000000000000000000" pitchFamily="2" charset="0"/>
              </a:rPr>
              <a:t>hẹn</a:t>
            </a:r>
            <a:r>
              <a:rPr lang="en-US" sz="3200" dirty="0">
                <a:solidFill>
                  <a:srgbClr val="FF0000"/>
                </a:solidFill>
                <a:latin typeface="iCiel Crocante" panose="02000000000000000000" pitchFamily="2" charset="0"/>
              </a:rPr>
              <a:t> </a:t>
            </a:r>
            <a:r>
              <a:rPr lang="en-US" sz="3200" dirty="0" err="1">
                <a:solidFill>
                  <a:srgbClr val="FF0000"/>
                </a:solidFill>
                <a:latin typeface="iCiel Crocante" panose="02000000000000000000" pitchFamily="2" charset="0"/>
              </a:rPr>
              <a:t>gặp</a:t>
            </a:r>
            <a:r>
              <a:rPr lang="en-US" sz="3200" dirty="0">
                <a:solidFill>
                  <a:srgbClr val="FF0000"/>
                </a:solidFill>
                <a:latin typeface="iCiel Crocante" panose="02000000000000000000" pitchFamily="2" charset="0"/>
              </a:rPr>
              <a:t> </a:t>
            </a:r>
            <a:r>
              <a:rPr lang="en-US" sz="3200" dirty="0" err="1">
                <a:solidFill>
                  <a:srgbClr val="FF0000"/>
                </a:solidFill>
                <a:latin typeface="iCiel Crocante" panose="02000000000000000000" pitchFamily="2" charset="0"/>
              </a:rPr>
              <a:t>lại</a:t>
            </a:r>
            <a:r>
              <a:rPr lang="en-US" sz="3200" dirty="0">
                <a:solidFill>
                  <a:srgbClr val="FF0000"/>
                </a:solidFill>
                <a:latin typeface="iCiel Crocante" panose="02000000000000000000" pitchFamily="2" charset="0"/>
              </a:rPr>
              <a:t> </a:t>
            </a:r>
          </a:p>
          <a:p>
            <a:pPr algn="ctr">
              <a:lnSpc>
                <a:spcPct val="150000"/>
              </a:lnSpc>
            </a:pPr>
            <a:r>
              <a:rPr lang="en-US" sz="3200" dirty="0" err="1">
                <a:solidFill>
                  <a:srgbClr val="FF0000"/>
                </a:solidFill>
                <a:latin typeface="iCiel Crocante" panose="02000000000000000000" pitchFamily="2" charset="0"/>
              </a:rPr>
              <a:t>các</a:t>
            </a:r>
            <a:r>
              <a:rPr lang="en-US" sz="3200" dirty="0">
                <a:solidFill>
                  <a:srgbClr val="FF0000"/>
                </a:solidFill>
                <a:latin typeface="iCiel Crocante" panose="02000000000000000000" pitchFamily="2" charset="0"/>
              </a:rPr>
              <a:t> con </a:t>
            </a:r>
            <a:r>
              <a:rPr lang="en-US" sz="3200" dirty="0" err="1">
                <a:solidFill>
                  <a:srgbClr val="FF0000"/>
                </a:solidFill>
                <a:latin typeface="iCiel Crocante" panose="02000000000000000000" pitchFamily="2" charset="0"/>
              </a:rPr>
              <a:t>vào</a:t>
            </a:r>
            <a:r>
              <a:rPr lang="en-US" sz="3200" dirty="0">
                <a:solidFill>
                  <a:srgbClr val="FF0000"/>
                </a:solidFill>
                <a:latin typeface="iCiel Crocante" panose="02000000000000000000" pitchFamily="2" charset="0"/>
              </a:rPr>
              <a:t> </a:t>
            </a:r>
            <a:r>
              <a:rPr lang="en-US" sz="3200" dirty="0" err="1">
                <a:solidFill>
                  <a:srgbClr val="FF0000"/>
                </a:solidFill>
                <a:latin typeface="iCiel Crocante" panose="02000000000000000000" pitchFamily="2" charset="0"/>
              </a:rPr>
              <a:t>những</a:t>
            </a:r>
            <a:r>
              <a:rPr lang="en-US" sz="3200" dirty="0">
                <a:solidFill>
                  <a:srgbClr val="FF0000"/>
                </a:solidFill>
                <a:latin typeface="iCiel Crocante" panose="02000000000000000000" pitchFamily="2" charset="0"/>
              </a:rPr>
              <a:t> </a:t>
            </a:r>
            <a:r>
              <a:rPr lang="en-US" sz="3200" dirty="0" err="1">
                <a:solidFill>
                  <a:srgbClr val="FF0000"/>
                </a:solidFill>
                <a:latin typeface="iCiel Crocante" panose="02000000000000000000" pitchFamily="2" charset="0"/>
              </a:rPr>
              <a:t>tiết</a:t>
            </a:r>
            <a:r>
              <a:rPr lang="en-US" sz="3200" dirty="0">
                <a:solidFill>
                  <a:srgbClr val="FF0000"/>
                </a:solidFill>
                <a:latin typeface="iCiel Crocante" panose="02000000000000000000" pitchFamily="2" charset="0"/>
              </a:rPr>
              <a:t> </a:t>
            </a:r>
            <a:r>
              <a:rPr lang="en-US" sz="3200" dirty="0" err="1">
                <a:solidFill>
                  <a:srgbClr val="FF0000"/>
                </a:solidFill>
                <a:latin typeface="iCiel Crocante" panose="02000000000000000000" pitchFamily="2" charset="0"/>
              </a:rPr>
              <a:t>học</a:t>
            </a:r>
            <a:r>
              <a:rPr lang="en-US" sz="3200" dirty="0">
                <a:solidFill>
                  <a:srgbClr val="FF0000"/>
                </a:solidFill>
                <a:latin typeface="iCiel Crocante" panose="02000000000000000000" pitchFamily="2" charset="0"/>
              </a:rPr>
              <a:t> </a:t>
            </a:r>
            <a:r>
              <a:rPr lang="en-US" sz="3200" dirty="0" err="1">
                <a:solidFill>
                  <a:srgbClr val="FF0000"/>
                </a:solidFill>
                <a:latin typeface="iCiel Crocante" panose="02000000000000000000" pitchFamily="2" charset="0"/>
              </a:rPr>
              <a:t>sau</a:t>
            </a:r>
            <a:r>
              <a:rPr lang="en-US" sz="3200" dirty="0">
                <a:solidFill>
                  <a:srgbClr val="FF0000"/>
                </a:solidFill>
                <a:latin typeface="iCiel Crocante" panose="02000000000000000000" pitchFamily="2" charset="0"/>
              </a:rPr>
              <a:t>!</a:t>
            </a:r>
          </a:p>
        </p:txBody>
      </p:sp>
    </p:spTree>
    <p:extLst>
      <p:ext uri="{BB962C8B-B14F-4D97-AF65-F5344CB8AC3E}">
        <p14:creationId xmlns:p14="http://schemas.microsoft.com/office/powerpoint/2010/main" val="228202697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44"/>
                                        </p:tgtEl>
                                      </p:cBhvr>
                                    </p:cmd>
                                  </p:childTnLst>
                                </p:cTn>
                              </p:par>
                            </p:childTnLst>
                          </p:cTn>
                        </p:par>
                        <p:par>
                          <p:cTn id="7" fill="hold">
                            <p:stCondLst>
                              <p:cond delay="0"/>
                            </p:stCondLst>
                            <p:childTnLst>
                              <p:par>
                                <p:cTn id="8" presetID="42" presetClass="entr" presetSubtype="0" fill="hold" nodeType="afterEffect">
                                  <p:stCondLst>
                                    <p:cond delay="0"/>
                                  </p:stCondLst>
                                  <p:childTnLst>
                                    <p:set>
                                      <p:cBhvr>
                                        <p:cTn id="9" dur="1" fill="hold">
                                          <p:stCondLst>
                                            <p:cond delay="0"/>
                                          </p:stCondLst>
                                        </p:cTn>
                                        <p:tgtEl>
                                          <p:spTgt spid="37"/>
                                        </p:tgtEl>
                                        <p:attrNameLst>
                                          <p:attrName>style.visibility</p:attrName>
                                        </p:attrNameLst>
                                      </p:cBhvr>
                                      <p:to>
                                        <p:strVal val="visible"/>
                                      </p:to>
                                    </p:set>
                                    <p:animEffect transition="in" filter="fade">
                                      <p:cBhvr>
                                        <p:cTn id="10" dur="1000"/>
                                        <p:tgtEl>
                                          <p:spTgt spid="37"/>
                                        </p:tgtEl>
                                      </p:cBhvr>
                                    </p:animEffect>
                                    <p:anim calcmode="lin" valueType="num">
                                      <p:cBhvr>
                                        <p:cTn id="11" dur="1000" fill="hold"/>
                                        <p:tgtEl>
                                          <p:spTgt spid="37"/>
                                        </p:tgtEl>
                                        <p:attrNameLst>
                                          <p:attrName>ppt_x</p:attrName>
                                        </p:attrNameLst>
                                      </p:cBhvr>
                                      <p:tavLst>
                                        <p:tav tm="0">
                                          <p:val>
                                            <p:strVal val="#ppt_x"/>
                                          </p:val>
                                        </p:tav>
                                        <p:tav tm="100000">
                                          <p:val>
                                            <p:strVal val="#ppt_x"/>
                                          </p:val>
                                        </p:tav>
                                      </p:tavLst>
                                    </p:anim>
                                    <p:anim calcmode="lin" valueType="num">
                                      <p:cBhvr>
                                        <p:cTn id="12" dur="1000" fill="hold"/>
                                        <p:tgtEl>
                                          <p:spTgt spid="37"/>
                                        </p:tgtEl>
                                        <p:attrNameLst>
                                          <p:attrName>ppt_y</p:attrName>
                                        </p:attrNameLst>
                                      </p:cBhvr>
                                      <p:tavLst>
                                        <p:tav tm="0">
                                          <p:val>
                                            <p:strVal val="#ppt_y+.1"/>
                                          </p:val>
                                        </p:tav>
                                        <p:tav tm="100000">
                                          <p:val>
                                            <p:strVal val="#ppt_y"/>
                                          </p:val>
                                        </p:tav>
                                      </p:tavLst>
                                    </p:anim>
                                  </p:childTnLst>
                                </p:cTn>
                              </p:par>
                            </p:childTnLst>
                          </p:cTn>
                        </p:par>
                        <p:par>
                          <p:cTn id="13" fill="hold">
                            <p:stCondLst>
                              <p:cond delay="1000"/>
                            </p:stCondLst>
                            <p:childTnLst>
                              <p:par>
                                <p:cTn id="14" presetID="53" presetClass="entr" presetSubtype="16" fill="hold" nodeType="afterEffect">
                                  <p:stCondLst>
                                    <p:cond delay="0"/>
                                  </p:stCondLst>
                                  <p:childTnLst>
                                    <p:set>
                                      <p:cBhvr>
                                        <p:cTn id="15" dur="1" fill="hold">
                                          <p:stCondLst>
                                            <p:cond delay="0"/>
                                          </p:stCondLst>
                                        </p:cTn>
                                        <p:tgtEl>
                                          <p:spTgt spid="26"/>
                                        </p:tgtEl>
                                        <p:attrNameLst>
                                          <p:attrName>style.visibility</p:attrName>
                                        </p:attrNameLst>
                                      </p:cBhvr>
                                      <p:to>
                                        <p:strVal val="visible"/>
                                      </p:to>
                                    </p:set>
                                    <p:anim calcmode="lin" valueType="num">
                                      <p:cBhvr>
                                        <p:cTn id="16" dur="500" fill="hold"/>
                                        <p:tgtEl>
                                          <p:spTgt spid="26"/>
                                        </p:tgtEl>
                                        <p:attrNameLst>
                                          <p:attrName>ppt_w</p:attrName>
                                        </p:attrNameLst>
                                      </p:cBhvr>
                                      <p:tavLst>
                                        <p:tav tm="0">
                                          <p:val>
                                            <p:fltVal val="0"/>
                                          </p:val>
                                        </p:tav>
                                        <p:tav tm="100000">
                                          <p:val>
                                            <p:strVal val="#ppt_w"/>
                                          </p:val>
                                        </p:tav>
                                      </p:tavLst>
                                    </p:anim>
                                    <p:anim calcmode="lin" valueType="num">
                                      <p:cBhvr>
                                        <p:cTn id="17" dur="500" fill="hold"/>
                                        <p:tgtEl>
                                          <p:spTgt spid="26"/>
                                        </p:tgtEl>
                                        <p:attrNameLst>
                                          <p:attrName>ppt_h</p:attrName>
                                        </p:attrNameLst>
                                      </p:cBhvr>
                                      <p:tavLst>
                                        <p:tav tm="0">
                                          <p:val>
                                            <p:fltVal val="0"/>
                                          </p:val>
                                        </p:tav>
                                        <p:tav tm="100000">
                                          <p:val>
                                            <p:strVal val="#ppt_h"/>
                                          </p:val>
                                        </p:tav>
                                      </p:tavLst>
                                    </p:anim>
                                    <p:animEffect transition="in" filter="fade">
                                      <p:cBhvr>
                                        <p:cTn id="18" dur="500"/>
                                        <p:tgtEl>
                                          <p:spTgt spid="26"/>
                                        </p:tgtEl>
                                      </p:cBhvr>
                                    </p:animEffect>
                                  </p:childTnLst>
                                </p:cTn>
                              </p:par>
                            </p:childTnLst>
                          </p:cTn>
                        </p:par>
                        <p:par>
                          <p:cTn id="19" fill="hold">
                            <p:stCondLst>
                              <p:cond delay="1500"/>
                            </p:stCondLst>
                            <p:childTnLst>
                              <p:par>
                                <p:cTn id="20" presetID="2" presetClass="entr" presetSubtype="9" fill="hold" nodeType="afterEffect">
                                  <p:stCondLst>
                                    <p:cond delay="0"/>
                                  </p:stCondLst>
                                  <p:childTnLst>
                                    <p:set>
                                      <p:cBhvr>
                                        <p:cTn id="21" dur="1" fill="hold">
                                          <p:stCondLst>
                                            <p:cond delay="0"/>
                                          </p:stCondLst>
                                        </p:cTn>
                                        <p:tgtEl>
                                          <p:spTgt spid="34"/>
                                        </p:tgtEl>
                                        <p:attrNameLst>
                                          <p:attrName>style.visibility</p:attrName>
                                        </p:attrNameLst>
                                      </p:cBhvr>
                                      <p:to>
                                        <p:strVal val="visible"/>
                                      </p:to>
                                    </p:set>
                                    <p:anim calcmode="lin" valueType="num">
                                      <p:cBhvr additive="base">
                                        <p:cTn id="22" dur="500" fill="hold"/>
                                        <p:tgtEl>
                                          <p:spTgt spid="34"/>
                                        </p:tgtEl>
                                        <p:attrNameLst>
                                          <p:attrName>ppt_x</p:attrName>
                                        </p:attrNameLst>
                                      </p:cBhvr>
                                      <p:tavLst>
                                        <p:tav tm="0">
                                          <p:val>
                                            <p:strVal val="0-#ppt_w/2"/>
                                          </p:val>
                                        </p:tav>
                                        <p:tav tm="100000">
                                          <p:val>
                                            <p:strVal val="#ppt_x"/>
                                          </p:val>
                                        </p:tav>
                                      </p:tavLst>
                                    </p:anim>
                                    <p:anim calcmode="lin" valueType="num">
                                      <p:cBhvr additive="base">
                                        <p:cTn id="23" dur="500" fill="hold"/>
                                        <p:tgtEl>
                                          <p:spTgt spid="34"/>
                                        </p:tgtEl>
                                        <p:attrNameLst>
                                          <p:attrName>ppt_y</p:attrName>
                                        </p:attrNameLst>
                                      </p:cBhvr>
                                      <p:tavLst>
                                        <p:tav tm="0">
                                          <p:val>
                                            <p:strVal val="0-#ppt_h/2"/>
                                          </p:val>
                                        </p:tav>
                                        <p:tav tm="100000">
                                          <p:val>
                                            <p:strVal val="#ppt_y"/>
                                          </p:val>
                                        </p:tav>
                                      </p:tavLst>
                                    </p:anim>
                                  </p:childTnLst>
                                </p:cTn>
                              </p:par>
                            </p:childTnLst>
                          </p:cTn>
                        </p:par>
                        <p:par>
                          <p:cTn id="24" fill="hold">
                            <p:stCondLst>
                              <p:cond delay="2000"/>
                            </p:stCondLst>
                            <p:childTnLst>
                              <p:par>
                                <p:cTn id="25" presetID="53" presetClass="entr" presetSubtype="16" fill="hold" nodeType="afterEffect">
                                  <p:stCondLst>
                                    <p:cond delay="0"/>
                                  </p:stCondLst>
                                  <p:childTnLst>
                                    <p:set>
                                      <p:cBhvr>
                                        <p:cTn id="26" dur="1" fill="hold">
                                          <p:stCondLst>
                                            <p:cond delay="0"/>
                                          </p:stCondLst>
                                        </p:cTn>
                                        <p:tgtEl>
                                          <p:spTgt spid="33"/>
                                        </p:tgtEl>
                                        <p:attrNameLst>
                                          <p:attrName>style.visibility</p:attrName>
                                        </p:attrNameLst>
                                      </p:cBhvr>
                                      <p:to>
                                        <p:strVal val="visible"/>
                                      </p:to>
                                    </p:set>
                                    <p:anim calcmode="lin" valueType="num">
                                      <p:cBhvr>
                                        <p:cTn id="27" dur="500" fill="hold"/>
                                        <p:tgtEl>
                                          <p:spTgt spid="33"/>
                                        </p:tgtEl>
                                        <p:attrNameLst>
                                          <p:attrName>ppt_w</p:attrName>
                                        </p:attrNameLst>
                                      </p:cBhvr>
                                      <p:tavLst>
                                        <p:tav tm="0">
                                          <p:val>
                                            <p:fltVal val="0"/>
                                          </p:val>
                                        </p:tav>
                                        <p:tav tm="100000">
                                          <p:val>
                                            <p:strVal val="#ppt_w"/>
                                          </p:val>
                                        </p:tav>
                                      </p:tavLst>
                                    </p:anim>
                                    <p:anim calcmode="lin" valueType="num">
                                      <p:cBhvr>
                                        <p:cTn id="28" dur="500" fill="hold"/>
                                        <p:tgtEl>
                                          <p:spTgt spid="33"/>
                                        </p:tgtEl>
                                        <p:attrNameLst>
                                          <p:attrName>ppt_h</p:attrName>
                                        </p:attrNameLst>
                                      </p:cBhvr>
                                      <p:tavLst>
                                        <p:tav tm="0">
                                          <p:val>
                                            <p:fltVal val="0"/>
                                          </p:val>
                                        </p:tav>
                                        <p:tav tm="100000">
                                          <p:val>
                                            <p:strVal val="#ppt_h"/>
                                          </p:val>
                                        </p:tav>
                                      </p:tavLst>
                                    </p:anim>
                                    <p:animEffect transition="in" filter="fade">
                                      <p:cBhvr>
                                        <p:cTn id="29" dur="500"/>
                                        <p:tgtEl>
                                          <p:spTgt spid="33"/>
                                        </p:tgtEl>
                                      </p:cBhvr>
                                    </p:animEffect>
                                  </p:childTnLst>
                                </p:cTn>
                              </p:par>
                            </p:childTnLst>
                          </p:cTn>
                        </p:par>
                        <p:par>
                          <p:cTn id="30" fill="hold">
                            <p:stCondLst>
                              <p:cond delay="2500"/>
                            </p:stCondLst>
                            <p:childTnLst>
                              <p:par>
                                <p:cTn id="31" presetID="10" presetClass="entr" presetSubtype="0" fill="hold" nodeType="afterEffect">
                                  <p:stCondLst>
                                    <p:cond delay="0"/>
                                  </p:stCondLst>
                                  <p:childTnLst>
                                    <p:set>
                                      <p:cBhvr>
                                        <p:cTn id="32" dur="1" fill="hold">
                                          <p:stCondLst>
                                            <p:cond delay="0"/>
                                          </p:stCondLst>
                                        </p:cTn>
                                        <p:tgtEl>
                                          <p:spTgt spid="36"/>
                                        </p:tgtEl>
                                        <p:attrNameLst>
                                          <p:attrName>style.visibility</p:attrName>
                                        </p:attrNameLst>
                                      </p:cBhvr>
                                      <p:to>
                                        <p:strVal val="visible"/>
                                      </p:to>
                                    </p:set>
                                    <p:animEffect transition="in" filter="fade">
                                      <p:cBhvr>
                                        <p:cTn id="33" dur="500"/>
                                        <p:tgtEl>
                                          <p:spTgt spid="36"/>
                                        </p:tgtEl>
                                      </p:cBhvr>
                                    </p:animEffect>
                                  </p:childTnLst>
                                </p:cTn>
                              </p:par>
                              <p:par>
                                <p:cTn id="34" presetID="10" presetClass="entr" presetSubtype="0" fill="hold" nodeType="withEffect">
                                  <p:stCondLst>
                                    <p:cond delay="0"/>
                                  </p:stCondLst>
                                  <p:childTnLst>
                                    <p:set>
                                      <p:cBhvr>
                                        <p:cTn id="35" dur="1" fill="hold">
                                          <p:stCondLst>
                                            <p:cond delay="0"/>
                                          </p:stCondLst>
                                        </p:cTn>
                                        <p:tgtEl>
                                          <p:spTgt spid="35"/>
                                        </p:tgtEl>
                                        <p:attrNameLst>
                                          <p:attrName>style.visibility</p:attrName>
                                        </p:attrNameLst>
                                      </p:cBhvr>
                                      <p:to>
                                        <p:strVal val="visible"/>
                                      </p:to>
                                    </p:set>
                                    <p:animEffect transition="in" filter="fade">
                                      <p:cBhvr>
                                        <p:cTn id="36" dur="500"/>
                                        <p:tgtEl>
                                          <p:spTgt spid="35"/>
                                        </p:tgtEl>
                                      </p:cBhvr>
                                    </p:animEffect>
                                  </p:childTnLst>
                                </p:cTn>
                              </p:par>
                            </p:childTnLst>
                          </p:cTn>
                        </p:par>
                        <p:par>
                          <p:cTn id="37" fill="hold">
                            <p:stCondLst>
                              <p:cond delay="3000"/>
                            </p:stCondLst>
                            <p:childTnLst>
                              <p:par>
                                <p:cTn id="38" presetID="6" presetClass="entr" presetSubtype="16" fill="hold" grpId="0" nodeType="after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circle(in)">
                                      <p:cBhvr>
                                        <p:cTn id="40"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41" repeatCount="indefinite" fill="hold" display="0">
                  <p:stCondLst>
                    <p:cond delay="indefinite"/>
                  </p:stCondLst>
                  <p:endCondLst>
                    <p:cond evt="onStopAudio" delay="0">
                      <p:tgtEl>
                        <p:sldTgt/>
                      </p:tgtEl>
                    </p:cond>
                  </p:endCondLst>
                </p:cTn>
                <p:tgtEl>
                  <p:spTgt spid="44"/>
                </p:tgtEl>
              </p:cMediaNode>
            </p:audio>
          </p:childTnLst>
        </p:cTn>
      </p:par>
    </p:tnLst>
    <p:bldLst>
      <p:bldP spid="16"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6" name="图片 4">
            <a:extLst>
              <a:ext uri="{FF2B5EF4-FFF2-40B4-BE49-F238E27FC236}">
                <a16:creationId xmlns:a16="http://schemas.microsoft.com/office/drawing/2014/main" id="{1D7BF903-E6F8-4C5D-84EC-8C9BF12F5F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57400" y="1072362"/>
            <a:ext cx="8077200" cy="4415460"/>
          </a:xfrm>
          <a:prstGeom prst="rect">
            <a:avLst/>
          </a:prstGeom>
        </p:spPr>
      </p:pic>
      <p:pic>
        <p:nvPicPr>
          <p:cNvPr id="33" name="图片 6">
            <a:extLst>
              <a:ext uri="{FF2B5EF4-FFF2-40B4-BE49-F238E27FC236}">
                <a16:creationId xmlns:a16="http://schemas.microsoft.com/office/drawing/2014/main" id="{5B0CAB89-445F-470E-840C-54C5DA35E9D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08844" y="368670"/>
            <a:ext cx="2008444" cy="2003016"/>
          </a:xfrm>
          <a:prstGeom prst="rect">
            <a:avLst/>
          </a:prstGeom>
        </p:spPr>
      </p:pic>
      <p:pic>
        <p:nvPicPr>
          <p:cNvPr id="34" name="图片 8">
            <a:extLst>
              <a:ext uri="{FF2B5EF4-FFF2-40B4-BE49-F238E27FC236}">
                <a16:creationId xmlns:a16="http://schemas.microsoft.com/office/drawing/2014/main" id="{94FBAD47-784A-4C0F-979F-57263443B87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32" y="0"/>
            <a:ext cx="3771793" cy="3789363"/>
          </a:xfrm>
          <a:prstGeom prst="rect">
            <a:avLst/>
          </a:prstGeom>
        </p:spPr>
      </p:pic>
      <p:pic>
        <p:nvPicPr>
          <p:cNvPr id="35" name="图片 15">
            <a:extLst>
              <a:ext uri="{FF2B5EF4-FFF2-40B4-BE49-F238E27FC236}">
                <a16:creationId xmlns:a16="http://schemas.microsoft.com/office/drawing/2014/main" id="{A765284F-11EF-436D-9C9D-7896B801D4D1}"/>
              </a:ext>
            </a:extLst>
          </p:cNvPr>
          <p:cNvPicPr>
            <a:picLocks noChangeAspect="1"/>
          </p:cNvPicPr>
          <p:nvPr/>
        </p:nvPicPr>
        <p:blipFill rotWithShape="1">
          <a:blip r:embed="rId7">
            <a:extLst>
              <a:ext uri="{28A0092B-C50C-407E-A947-70E740481C1C}">
                <a14:useLocalDpi xmlns:a14="http://schemas.microsoft.com/office/drawing/2010/main" val="0"/>
              </a:ext>
            </a:extLst>
          </a:blip>
          <a:srcRect b="15181"/>
          <a:stretch/>
        </p:blipFill>
        <p:spPr>
          <a:xfrm>
            <a:off x="2035193" y="4761371"/>
            <a:ext cx="885808" cy="640027"/>
          </a:xfrm>
          <a:prstGeom prst="rect">
            <a:avLst/>
          </a:prstGeom>
        </p:spPr>
      </p:pic>
      <p:pic>
        <p:nvPicPr>
          <p:cNvPr id="36" name="图片 17">
            <a:extLst>
              <a:ext uri="{FF2B5EF4-FFF2-40B4-BE49-F238E27FC236}">
                <a16:creationId xmlns:a16="http://schemas.microsoft.com/office/drawing/2014/main" id="{77D7C6D6-7AA4-4EF6-ABAF-743E23FC993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424909" y="4333985"/>
            <a:ext cx="2290244" cy="1064313"/>
          </a:xfrm>
          <a:prstGeom prst="rect">
            <a:avLst/>
          </a:prstGeom>
        </p:spPr>
      </p:pic>
      <p:grpSp>
        <p:nvGrpSpPr>
          <p:cNvPr id="37" name="组合 3">
            <a:extLst>
              <a:ext uri="{FF2B5EF4-FFF2-40B4-BE49-F238E27FC236}">
                <a16:creationId xmlns:a16="http://schemas.microsoft.com/office/drawing/2014/main" id="{BC54C152-1D09-4988-AA2C-D57010631322}"/>
              </a:ext>
            </a:extLst>
          </p:cNvPr>
          <p:cNvGrpSpPr/>
          <p:nvPr/>
        </p:nvGrpSpPr>
        <p:grpSpPr>
          <a:xfrm>
            <a:off x="0" y="3698571"/>
            <a:ext cx="12198968" cy="3159429"/>
            <a:chOff x="0" y="3698571"/>
            <a:chExt cx="12198968" cy="3159429"/>
          </a:xfrm>
        </p:grpSpPr>
        <p:pic>
          <p:nvPicPr>
            <p:cNvPr id="38" name="图片 19">
              <a:extLst>
                <a:ext uri="{FF2B5EF4-FFF2-40B4-BE49-F238E27FC236}">
                  <a16:creationId xmlns:a16="http://schemas.microsoft.com/office/drawing/2014/main" id="{6587BE9E-773D-452D-81E2-07211AEE6C1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70510" y="5338507"/>
              <a:ext cx="1703070" cy="1446783"/>
            </a:xfrm>
            <a:prstGeom prst="rect">
              <a:avLst/>
            </a:prstGeom>
          </p:spPr>
        </p:pic>
        <p:pic>
          <p:nvPicPr>
            <p:cNvPr id="39" name="图片 20">
              <a:extLst>
                <a:ext uri="{FF2B5EF4-FFF2-40B4-BE49-F238E27FC236}">
                  <a16:creationId xmlns:a16="http://schemas.microsoft.com/office/drawing/2014/main" id="{7F37D3A7-2A2E-4FC7-8760-996DF282EF3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279189" y="5776804"/>
              <a:ext cx="1066800" cy="906262"/>
            </a:xfrm>
            <a:prstGeom prst="rect">
              <a:avLst/>
            </a:prstGeom>
          </p:spPr>
        </p:pic>
        <p:pic>
          <p:nvPicPr>
            <p:cNvPr id="40" name="图片 21">
              <a:extLst>
                <a:ext uri="{FF2B5EF4-FFF2-40B4-BE49-F238E27FC236}">
                  <a16:creationId xmlns:a16="http://schemas.microsoft.com/office/drawing/2014/main" id="{AC575159-D9FC-41B4-AF27-E7BB990A446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4802218" y="5583980"/>
              <a:ext cx="1293782" cy="1099086"/>
            </a:xfrm>
            <a:prstGeom prst="rect">
              <a:avLst/>
            </a:prstGeom>
          </p:spPr>
        </p:pic>
        <p:pic>
          <p:nvPicPr>
            <p:cNvPr id="41" name="图片 22">
              <a:extLst>
                <a:ext uri="{FF2B5EF4-FFF2-40B4-BE49-F238E27FC236}">
                  <a16:creationId xmlns:a16="http://schemas.microsoft.com/office/drawing/2014/main" id="{6B369BAD-0E1E-4C47-9783-7172BAEC475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7774018" y="5685077"/>
              <a:ext cx="1056402" cy="897428"/>
            </a:xfrm>
            <a:prstGeom prst="rect">
              <a:avLst/>
            </a:prstGeom>
          </p:spPr>
        </p:pic>
        <p:pic>
          <p:nvPicPr>
            <p:cNvPr id="42" name="图片 13">
              <a:extLst>
                <a:ext uri="{FF2B5EF4-FFF2-40B4-BE49-F238E27FC236}">
                  <a16:creationId xmlns:a16="http://schemas.microsoft.com/office/drawing/2014/main" id="{9DC54091-DCC2-4AD2-8134-50ACEEAD3A0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971944" y="3698571"/>
              <a:ext cx="3227024" cy="3086719"/>
            </a:xfrm>
            <a:prstGeom prst="rect">
              <a:avLst/>
            </a:prstGeom>
          </p:spPr>
        </p:pic>
        <p:pic>
          <p:nvPicPr>
            <p:cNvPr id="43" name="图片 23">
              <a:extLst>
                <a:ext uri="{FF2B5EF4-FFF2-40B4-BE49-F238E27FC236}">
                  <a16:creationId xmlns:a16="http://schemas.microsoft.com/office/drawing/2014/main" id="{A3D72380-9D48-4756-AFB0-BB8489517F3D}"/>
                </a:ext>
              </a:extLst>
            </p:cNvPr>
            <p:cNvPicPr>
              <a:picLocks noChangeAspect="1"/>
            </p:cNvPicPr>
            <p:nvPr/>
          </p:nvPicPr>
          <p:blipFill rotWithShape="1">
            <a:blip r:embed="rId11">
              <a:extLst>
                <a:ext uri="{28A0092B-C50C-407E-A947-70E740481C1C}">
                  <a14:useLocalDpi xmlns:a14="http://schemas.microsoft.com/office/drawing/2010/main" val="0"/>
                </a:ext>
              </a:extLst>
            </a:blip>
            <a:srcRect t="82569" b="8666"/>
            <a:stretch/>
          </p:blipFill>
          <p:spPr>
            <a:xfrm>
              <a:off x="0" y="6308726"/>
              <a:ext cx="12192000" cy="549274"/>
            </a:xfrm>
            <a:prstGeom prst="rect">
              <a:avLst/>
            </a:prstGeom>
          </p:spPr>
        </p:pic>
      </p:grpSp>
      <p:pic>
        <p:nvPicPr>
          <p:cNvPr id="44" name="Rita Calypso - Paper Mache">
            <a:hlinkClick r:id="" action="ppaction://media"/>
            <a:extLst>
              <a:ext uri="{FF2B5EF4-FFF2-40B4-BE49-F238E27FC236}">
                <a16:creationId xmlns:a16="http://schemas.microsoft.com/office/drawing/2014/main" id="{F1C8417D-AB61-406B-B21F-44D866442EEE}"/>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266145" y="-497689"/>
            <a:ext cx="609600" cy="609600"/>
          </a:xfrm>
          <a:prstGeom prst="rect">
            <a:avLst/>
          </a:prstGeom>
        </p:spPr>
      </p:pic>
      <p:sp>
        <p:nvSpPr>
          <p:cNvPr id="2" name="Rectangle 1"/>
          <p:cNvSpPr/>
          <p:nvPr/>
        </p:nvSpPr>
        <p:spPr>
          <a:xfrm>
            <a:off x="3258171" y="2080798"/>
            <a:ext cx="5753498" cy="923330"/>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54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iCiel Cadena" panose="02000503000000020004" pitchFamily="2" charset="0"/>
              </a:rPr>
              <a:t>LUYỆN VIẾT ĐOẠN </a:t>
            </a:r>
          </a:p>
        </p:txBody>
      </p:sp>
      <p:sp>
        <p:nvSpPr>
          <p:cNvPr id="16" name="Text Box 1"/>
          <p:cNvSpPr txBox="1"/>
          <p:nvPr/>
        </p:nvSpPr>
        <p:spPr>
          <a:xfrm>
            <a:off x="2921001" y="6423606"/>
            <a:ext cx="7836024"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err="1">
                <a:ln w="9525" cmpd="sng">
                  <a:noFill/>
                  <a:prstDash val="solid"/>
                </a:ln>
                <a:solidFill>
                  <a:srgbClr val="002060"/>
                </a:solidFill>
                <a:effectLst>
                  <a:glow rad="38100">
                    <a:srgbClr val="5B9BD5">
                      <a:alpha val="40000"/>
                    </a:srgbClr>
                  </a:glow>
                </a:effectLst>
              </a:rPr>
              <a:t>Bản</a:t>
            </a:r>
            <a:r>
              <a:rPr lang="en-US" dirty="0">
                <a:ln w="9525" cmpd="sng">
                  <a:noFill/>
                  <a:prstDash val="solid"/>
                </a:ln>
                <a:solidFill>
                  <a:srgbClr val="002060"/>
                </a:solidFill>
                <a:effectLst>
                  <a:glow rad="38100">
                    <a:srgbClr val="5B9BD5">
                      <a:alpha val="40000"/>
                    </a:srgbClr>
                  </a:glow>
                </a:effectLst>
              </a:rPr>
              <a:t> </a:t>
            </a:r>
            <a:r>
              <a:rPr lang="en-US" dirty="0" err="1">
                <a:ln w="9525" cmpd="sng">
                  <a:noFill/>
                  <a:prstDash val="solid"/>
                </a:ln>
                <a:solidFill>
                  <a:srgbClr val="002060"/>
                </a:solidFill>
                <a:effectLst>
                  <a:glow rad="38100">
                    <a:srgbClr val="5B9BD5">
                      <a:alpha val="40000"/>
                    </a:srgbClr>
                  </a:glow>
                </a:effectLst>
              </a:rPr>
              <a:t>quyền</a:t>
            </a:r>
            <a:r>
              <a:rPr lang="en-US" dirty="0">
                <a:ln w="9525" cmpd="sng">
                  <a:noFill/>
                  <a:prstDash val="solid"/>
                </a:ln>
                <a:solidFill>
                  <a:srgbClr val="002060"/>
                </a:solidFill>
                <a:effectLst>
                  <a:glow rad="38100">
                    <a:srgbClr val="5B9BD5">
                      <a:alpha val="40000"/>
                    </a:srgbClr>
                  </a:glow>
                </a:effectLst>
              </a:rPr>
              <a:t> : FB </a:t>
            </a:r>
            <a:r>
              <a:rPr lang="en-US" dirty="0" err="1">
                <a:ln w="9525" cmpd="sng">
                  <a:noFill/>
                  <a:prstDash val="solid"/>
                </a:ln>
                <a:solidFill>
                  <a:srgbClr val="002060"/>
                </a:solidFill>
                <a:effectLst>
                  <a:glow rad="38100">
                    <a:srgbClr val="5B9BD5">
                      <a:alpha val="40000"/>
                    </a:srgbClr>
                  </a:glow>
                </a:effectLst>
              </a:rPr>
              <a:t>Đặng</a:t>
            </a:r>
            <a:r>
              <a:rPr lang="en-US" dirty="0">
                <a:ln w="9525" cmpd="sng">
                  <a:noFill/>
                  <a:prstDash val="solid"/>
                </a:ln>
                <a:solidFill>
                  <a:srgbClr val="002060"/>
                </a:solidFill>
                <a:effectLst>
                  <a:glow rad="38100">
                    <a:srgbClr val="5B9BD5">
                      <a:alpha val="40000"/>
                    </a:srgbClr>
                  </a:glow>
                </a:effectLst>
              </a:rPr>
              <a:t> </a:t>
            </a:r>
            <a:r>
              <a:rPr lang="en-US" dirty="0" err="1">
                <a:ln w="9525" cmpd="sng">
                  <a:noFill/>
                  <a:prstDash val="solid"/>
                </a:ln>
                <a:solidFill>
                  <a:srgbClr val="002060"/>
                </a:solidFill>
                <a:effectLst>
                  <a:glow rad="38100">
                    <a:srgbClr val="5B9BD5">
                      <a:alpha val="40000"/>
                    </a:srgbClr>
                  </a:glow>
                </a:effectLst>
              </a:rPr>
              <a:t>Nhật</a:t>
            </a:r>
            <a:r>
              <a:rPr lang="en-US" dirty="0">
                <a:ln w="9525" cmpd="sng">
                  <a:noFill/>
                  <a:prstDash val="solid"/>
                </a:ln>
                <a:solidFill>
                  <a:srgbClr val="002060"/>
                </a:solidFill>
                <a:effectLst>
                  <a:glow rad="38100">
                    <a:srgbClr val="5B9BD5">
                      <a:alpha val="40000"/>
                    </a:srgbClr>
                  </a:glow>
                </a:effectLst>
              </a:rPr>
              <a:t> </a:t>
            </a:r>
            <a:r>
              <a:rPr lang="en-US" dirty="0" err="1">
                <a:ln w="9525" cmpd="sng">
                  <a:noFill/>
                  <a:prstDash val="solid"/>
                </a:ln>
                <a:solidFill>
                  <a:srgbClr val="002060"/>
                </a:solidFill>
                <a:effectLst>
                  <a:glow rad="38100">
                    <a:srgbClr val="5B9BD5">
                      <a:alpha val="40000"/>
                    </a:srgbClr>
                  </a:glow>
                </a:effectLst>
              </a:rPr>
              <a:t>Linh</a:t>
            </a:r>
            <a:r>
              <a:rPr lang="en-US" dirty="0">
                <a:ln w="9525" cmpd="sng">
                  <a:noFill/>
                  <a:prstDash val="solid"/>
                </a:ln>
                <a:solidFill>
                  <a:srgbClr val="002060"/>
                </a:solidFill>
                <a:effectLst>
                  <a:glow rad="38100">
                    <a:srgbClr val="5B9BD5">
                      <a:alpha val="40000"/>
                    </a:srgbClr>
                  </a:glow>
                </a:effectLst>
              </a:rPr>
              <a:t>- https://www.facebook.com/nhat.linh.3557440</a:t>
            </a:r>
          </a:p>
        </p:txBody>
      </p:sp>
      <p:sp>
        <p:nvSpPr>
          <p:cNvPr id="17" name="文本框 22">
            <a:extLst>
              <a:ext uri="{FF2B5EF4-FFF2-40B4-BE49-F238E27FC236}">
                <a16:creationId xmlns:a16="http://schemas.microsoft.com/office/drawing/2014/main" id="{8E852256-A333-49D6-ADCD-2215C66790B1}"/>
              </a:ext>
            </a:extLst>
          </p:cNvPr>
          <p:cNvSpPr txBox="1"/>
          <p:nvPr/>
        </p:nvSpPr>
        <p:spPr>
          <a:xfrm>
            <a:off x="4642983" y="3202559"/>
            <a:ext cx="3196314" cy="923330"/>
          </a:xfrm>
          <a:prstGeom prst="rect">
            <a:avLst/>
          </a:prstGeom>
          <a:noFill/>
        </p:spPr>
        <p:txBody>
          <a:bodyPr wrap="square" rtlCol="0">
            <a:spAutoFit/>
          </a:bodyPr>
          <a:lstStyle/>
          <a:p>
            <a:r>
              <a:rPr lang="en-US" altLang="zh-CN" sz="5400" dirty="0">
                <a:solidFill>
                  <a:srgbClr val="FF0000"/>
                </a:solidFill>
                <a:latin typeface="iCiel Cadena" panose="02000503000000020004" pitchFamily="2" charset="0"/>
                <a:ea typeface="思源黑体 CN Bold" panose="020B0800000000000000" pitchFamily="34" charset="-122"/>
              </a:rPr>
              <a:t>Tuần 2</a:t>
            </a:r>
            <a:endParaRPr lang="zh-CN" altLang="en-US" sz="5400" dirty="0">
              <a:solidFill>
                <a:srgbClr val="FF0000"/>
              </a:solidFill>
              <a:latin typeface="iCiel Cadena" panose="02000503000000020004" pitchFamily="2" charset="0"/>
              <a:ea typeface="思源黑体 CN Bold" panose="020B0800000000000000" pitchFamily="34" charset="-122"/>
            </a:endParaRPr>
          </a:p>
        </p:txBody>
      </p:sp>
    </p:spTree>
    <p:extLst>
      <p:ext uri="{BB962C8B-B14F-4D97-AF65-F5344CB8AC3E}">
        <p14:creationId xmlns:p14="http://schemas.microsoft.com/office/powerpoint/2010/main" val="223284501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44"/>
                                        </p:tgtEl>
                                      </p:cBhvr>
                                    </p:cmd>
                                  </p:childTnLst>
                                </p:cTn>
                              </p:par>
                            </p:childTnLst>
                          </p:cTn>
                        </p:par>
                        <p:par>
                          <p:cTn id="7" fill="hold">
                            <p:stCondLst>
                              <p:cond delay="0"/>
                            </p:stCondLst>
                            <p:childTnLst>
                              <p:par>
                                <p:cTn id="8" presetID="42" presetClass="entr" presetSubtype="0" fill="hold" nodeType="afterEffect">
                                  <p:stCondLst>
                                    <p:cond delay="0"/>
                                  </p:stCondLst>
                                  <p:childTnLst>
                                    <p:set>
                                      <p:cBhvr>
                                        <p:cTn id="9" dur="1" fill="hold">
                                          <p:stCondLst>
                                            <p:cond delay="0"/>
                                          </p:stCondLst>
                                        </p:cTn>
                                        <p:tgtEl>
                                          <p:spTgt spid="37"/>
                                        </p:tgtEl>
                                        <p:attrNameLst>
                                          <p:attrName>style.visibility</p:attrName>
                                        </p:attrNameLst>
                                      </p:cBhvr>
                                      <p:to>
                                        <p:strVal val="visible"/>
                                      </p:to>
                                    </p:set>
                                    <p:animEffect transition="in" filter="fade">
                                      <p:cBhvr>
                                        <p:cTn id="10" dur="1000"/>
                                        <p:tgtEl>
                                          <p:spTgt spid="37"/>
                                        </p:tgtEl>
                                      </p:cBhvr>
                                    </p:animEffect>
                                    <p:anim calcmode="lin" valueType="num">
                                      <p:cBhvr>
                                        <p:cTn id="11" dur="1000" fill="hold"/>
                                        <p:tgtEl>
                                          <p:spTgt spid="37"/>
                                        </p:tgtEl>
                                        <p:attrNameLst>
                                          <p:attrName>ppt_x</p:attrName>
                                        </p:attrNameLst>
                                      </p:cBhvr>
                                      <p:tavLst>
                                        <p:tav tm="0">
                                          <p:val>
                                            <p:strVal val="#ppt_x"/>
                                          </p:val>
                                        </p:tav>
                                        <p:tav tm="100000">
                                          <p:val>
                                            <p:strVal val="#ppt_x"/>
                                          </p:val>
                                        </p:tav>
                                      </p:tavLst>
                                    </p:anim>
                                    <p:anim calcmode="lin" valueType="num">
                                      <p:cBhvr>
                                        <p:cTn id="12" dur="1000" fill="hold"/>
                                        <p:tgtEl>
                                          <p:spTgt spid="37"/>
                                        </p:tgtEl>
                                        <p:attrNameLst>
                                          <p:attrName>ppt_y</p:attrName>
                                        </p:attrNameLst>
                                      </p:cBhvr>
                                      <p:tavLst>
                                        <p:tav tm="0">
                                          <p:val>
                                            <p:strVal val="#ppt_y+.1"/>
                                          </p:val>
                                        </p:tav>
                                        <p:tav tm="100000">
                                          <p:val>
                                            <p:strVal val="#ppt_y"/>
                                          </p:val>
                                        </p:tav>
                                      </p:tavLst>
                                    </p:anim>
                                  </p:childTnLst>
                                </p:cTn>
                              </p:par>
                            </p:childTnLst>
                          </p:cTn>
                        </p:par>
                        <p:par>
                          <p:cTn id="13" fill="hold">
                            <p:stCondLst>
                              <p:cond delay="1000"/>
                            </p:stCondLst>
                            <p:childTnLst>
                              <p:par>
                                <p:cTn id="14" presetID="53" presetClass="entr" presetSubtype="16" fill="hold" nodeType="afterEffect">
                                  <p:stCondLst>
                                    <p:cond delay="0"/>
                                  </p:stCondLst>
                                  <p:childTnLst>
                                    <p:set>
                                      <p:cBhvr>
                                        <p:cTn id="15" dur="1" fill="hold">
                                          <p:stCondLst>
                                            <p:cond delay="0"/>
                                          </p:stCondLst>
                                        </p:cTn>
                                        <p:tgtEl>
                                          <p:spTgt spid="26"/>
                                        </p:tgtEl>
                                        <p:attrNameLst>
                                          <p:attrName>style.visibility</p:attrName>
                                        </p:attrNameLst>
                                      </p:cBhvr>
                                      <p:to>
                                        <p:strVal val="visible"/>
                                      </p:to>
                                    </p:set>
                                    <p:anim calcmode="lin" valueType="num">
                                      <p:cBhvr>
                                        <p:cTn id="16" dur="500" fill="hold"/>
                                        <p:tgtEl>
                                          <p:spTgt spid="26"/>
                                        </p:tgtEl>
                                        <p:attrNameLst>
                                          <p:attrName>ppt_w</p:attrName>
                                        </p:attrNameLst>
                                      </p:cBhvr>
                                      <p:tavLst>
                                        <p:tav tm="0">
                                          <p:val>
                                            <p:fltVal val="0"/>
                                          </p:val>
                                        </p:tav>
                                        <p:tav tm="100000">
                                          <p:val>
                                            <p:strVal val="#ppt_w"/>
                                          </p:val>
                                        </p:tav>
                                      </p:tavLst>
                                    </p:anim>
                                    <p:anim calcmode="lin" valueType="num">
                                      <p:cBhvr>
                                        <p:cTn id="17" dur="500" fill="hold"/>
                                        <p:tgtEl>
                                          <p:spTgt spid="26"/>
                                        </p:tgtEl>
                                        <p:attrNameLst>
                                          <p:attrName>ppt_h</p:attrName>
                                        </p:attrNameLst>
                                      </p:cBhvr>
                                      <p:tavLst>
                                        <p:tav tm="0">
                                          <p:val>
                                            <p:fltVal val="0"/>
                                          </p:val>
                                        </p:tav>
                                        <p:tav tm="100000">
                                          <p:val>
                                            <p:strVal val="#ppt_h"/>
                                          </p:val>
                                        </p:tav>
                                      </p:tavLst>
                                    </p:anim>
                                    <p:animEffect transition="in" filter="fade">
                                      <p:cBhvr>
                                        <p:cTn id="18" dur="500"/>
                                        <p:tgtEl>
                                          <p:spTgt spid="26"/>
                                        </p:tgtEl>
                                      </p:cBhvr>
                                    </p:animEffect>
                                  </p:childTnLst>
                                </p:cTn>
                              </p:par>
                            </p:childTnLst>
                          </p:cTn>
                        </p:par>
                        <p:par>
                          <p:cTn id="19" fill="hold">
                            <p:stCondLst>
                              <p:cond delay="1500"/>
                            </p:stCondLst>
                            <p:childTnLst>
                              <p:par>
                                <p:cTn id="20" presetID="2" presetClass="entr" presetSubtype="9" fill="hold" nodeType="afterEffect">
                                  <p:stCondLst>
                                    <p:cond delay="0"/>
                                  </p:stCondLst>
                                  <p:childTnLst>
                                    <p:set>
                                      <p:cBhvr>
                                        <p:cTn id="21" dur="1" fill="hold">
                                          <p:stCondLst>
                                            <p:cond delay="0"/>
                                          </p:stCondLst>
                                        </p:cTn>
                                        <p:tgtEl>
                                          <p:spTgt spid="34"/>
                                        </p:tgtEl>
                                        <p:attrNameLst>
                                          <p:attrName>style.visibility</p:attrName>
                                        </p:attrNameLst>
                                      </p:cBhvr>
                                      <p:to>
                                        <p:strVal val="visible"/>
                                      </p:to>
                                    </p:set>
                                    <p:anim calcmode="lin" valueType="num">
                                      <p:cBhvr additive="base">
                                        <p:cTn id="22" dur="500" fill="hold"/>
                                        <p:tgtEl>
                                          <p:spTgt spid="34"/>
                                        </p:tgtEl>
                                        <p:attrNameLst>
                                          <p:attrName>ppt_x</p:attrName>
                                        </p:attrNameLst>
                                      </p:cBhvr>
                                      <p:tavLst>
                                        <p:tav tm="0">
                                          <p:val>
                                            <p:strVal val="0-#ppt_w/2"/>
                                          </p:val>
                                        </p:tav>
                                        <p:tav tm="100000">
                                          <p:val>
                                            <p:strVal val="#ppt_x"/>
                                          </p:val>
                                        </p:tav>
                                      </p:tavLst>
                                    </p:anim>
                                    <p:anim calcmode="lin" valueType="num">
                                      <p:cBhvr additive="base">
                                        <p:cTn id="23" dur="500" fill="hold"/>
                                        <p:tgtEl>
                                          <p:spTgt spid="34"/>
                                        </p:tgtEl>
                                        <p:attrNameLst>
                                          <p:attrName>ppt_y</p:attrName>
                                        </p:attrNameLst>
                                      </p:cBhvr>
                                      <p:tavLst>
                                        <p:tav tm="0">
                                          <p:val>
                                            <p:strVal val="0-#ppt_h/2"/>
                                          </p:val>
                                        </p:tav>
                                        <p:tav tm="100000">
                                          <p:val>
                                            <p:strVal val="#ppt_y"/>
                                          </p:val>
                                        </p:tav>
                                      </p:tavLst>
                                    </p:anim>
                                  </p:childTnLst>
                                </p:cTn>
                              </p:par>
                            </p:childTnLst>
                          </p:cTn>
                        </p:par>
                        <p:par>
                          <p:cTn id="24" fill="hold">
                            <p:stCondLst>
                              <p:cond delay="2000"/>
                            </p:stCondLst>
                            <p:childTnLst>
                              <p:par>
                                <p:cTn id="25" presetID="53" presetClass="entr" presetSubtype="16" fill="hold" nodeType="afterEffect">
                                  <p:stCondLst>
                                    <p:cond delay="0"/>
                                  </p:stCondLst>
                                  <p:childTnLst>
                                    <p:set>
                                      <p:cBhvr>
                                        <p:cTn id="26" dur="1" fill="hold">
                                          <p:stCondLst>
                                            <p:cond delay="0"/>
                                          </p:stCondLst>
                                        </p:cTn>
                                        <p:tgtEl>
                                          <p:spTgt spid="33"/>
                                        </p:tgtEl>
                                        <p:attrNameLst>
                                          <p:attrName>style.visibility</p:attrName>
                                        </p:attrNameLst>
                                      </p:cBhvr>
                                      <p:to>
                                        <p:strVal val="visible"/>
                                      </p:to>
                                    </p:set>
                                    <p:anim calcmode="lin" valueType="num">
                                      <p:cBhvr>
                                        <p:cTn id="27" dur="500" fill="hold"/>
                                        <p:tgtEl>
                                          <p:spTgt spid="33"/>
                                        </p:tgtEl>
                                        <p:attrNameLst>
                                          <p:attrName>ppt_w</p:attrName>
                                        </p:attrNameLst>
                                      </p:cBhvr>
                                      <p:tavLst>
                                        <p:tav tm="0">
                                          <p:val>
                                            <p:fltVal val="0"/>
                                          </p:val>
                                        </p:tav>
                                        <p:tav tm="100000">
                                          <p:val>
                                            <p:strVal val="#ppt_w"/>
                                          </p:val>
                                        </p:tav>
                                      </p:tavLst>
                                    </p:anim>
                                    <p:anim calcmode="lin" valueType="num">
                                      <p:cBhvr>
                                        <p:cTn id="28" dur="500" fill="hold"/>
                                        <p:tgtEl>
                                          <p:spTgt spid="33"/>
                                        </p:tgtEl>
                                        <p:attrNameLst>
                                          <p:attrName>ppt_h</p:attrName>
                                        </p:attrNameLst>
                                      </p:cBhvr>
                                      <p:tavLst>
                                        <p:tav tm="0">
                                          <p:val>
                                            <p:fltVal val="0"/>
                                          </p:val>
                                        </p:tav>
                                        <p:tav tm="100000">
                                          <p:val>
                                            <p:strVal val="#ppt_h"/>
                                          </p:val>
                                        </p:tav>
                                      </p:tavLst>
                                    </p:anim>
                                    <p:animEffect transition="in" filter="fade">
                                      <p:cBhvr>
                                        <p:cTn id="29" dur="500"/>
                                        <p:tgtEl>
                                          <p:spTgt spid="33"/>
                                        </p:tgtEl>
                                      </p:cBhvr>
                                    </p:animEffect>
                                  </p:childTnLst>
                                </p:cTn>
                              </p:par>
                            </p:childTnLst>
                          </p:cTn>
                        </p:par>
                        <p:par>
                          <p:cTn id="30" fill="hold">
                            <p:stCondLst>
                              <p:cond delay="2500"/>
                            </p:stCondLst>
                            <p:childTnLst>
                              <p:par>
                                <p:cTn id="31" presetID="10" presetClass="entr" presetSubtype="0" fill="hold" nodeType="afterEffect">
                                  <p:stCondLst>
                                    <p:cond delay="0"/>
                                  </p:stCondLst>
                                  <p:childTnLst>
                                    <p:set>
                                      <p:cBhvr>
                                        <p:cTn id="32" dur="1" fill="hold">
                                          <p:stCondLst>
                                            <p:cond delay="0"/>
                                          </p:stCondLst>
                                        </p:cTn>
                                        <p:tgtEl>
                                          <p:spTgt spid="36"/>
                                        </p:tgtEl>
                                        <p:attrNameLst>
                                          <p:attrName>style.visibility</p:attrName>
                                        </p:attrNameLst>
                                      </p:cBhvr>
                                      <p:to>
                                        <p:strVal val="visible"/>
                                      </p:to>
                                    </p:set>
                                    <p:animEffect transition="in" filter="fade">
                                      <p:cBhvr>
                                        <p:cTn id="33" dur="500"/>
                                        <p:tgtEl>
                                          <p:spTgt spid="36"/>
                                        </p:tgtEl>
                                      </p:cBhvr>
                                    </p:animEffect>
                                  </p:childTnLst>
                                </p:cTn>
                              </p:par>
                              <p:par>
                                <p:cTn id="34" presetID="10" presetClass="entr" presetSubtype="0" fill="hold" nodeType="withEffect">
                                  <p:stCondLst>
                                    <p:cond delay="0"/>
                                  </p:stCondLst>
                                  <p:childTnLst>
                                    <p:set>
                                      <p:cBhvr>
                                        <p:cTn id="35" dur="1" fill="hold">
                                          <p:stCondLst>
                                            <p:cond delay="0"/>
                                          </p:stCondLst>
                                        </p:cTn>
                                        <p:tgtEl>
                                          <p:spTgt spid="35"/>
                                        </p:tgtEl>
                                        <p:attrNameLst>
                                          <p:attrName>style.visibility</p:attrName>
                                        </p:attrNameLst>
                                      </p:cBhvr>
                                      <p:to>
                                        <p:strVal val="visible"/>
                                      </p:to>
                                    </p:set>
                                    <p:animEffect transition="in" filter="fade">
                                      <p:cBhvr>
                                        <p:cTn id="36" dur="500"/>
                                        <p:tgtEl>
                                          <p:spTgt spid="35"/>
                                        </p:tgtEl>
                                      </p:cBhvr>
                                    </p:animEffect>
                                  </p:childTnLst>
                                </p:cTn>
                              </p:par>
                            </p:childTnLst>
                          </p:cTn>
                        </p:par>
                        <p:par>
                          <p:cTn id="37" fill="hold">
                            <p:stCondLst>
                              <p:cond delay="3000"/>
                            </p:stCondLst>
                            <p:childTnLst>
                              <p:par>
                                <p:cTn id="38" presetID="16" presetClass="entr" presetSubtype="21" fill="hold" grpId="0" nodeType="afterEffect">
                                  <p:stCondLst>
                                    <p:cond delay="0"/>
                                  </p:stCondLst>
                                  <p:childTnLst>
                                    <p:set>
                                      <p:cBhvr>
                                        <p:cTn id="39" dur="1" fill="hold">
                                          <p:stCondLst>
                                            <p:cond delay="0"/>
                                          </p:stCondLst>
                                        </p:cTn>
                                        <p:tgtEl>
                                          <p:spTgt spid="2"/>
                                        </p:tgtEl>
                                        <p:attrNameLst>
                                          <p:attrName>style.visibility</p:attrName>
                                        </p:attrNameLst>
                                      </p:cBhvr>
                                      <p:to>
                                        <p:strVal val="visible"/>
                                      </p:to>
                                    </p:set>
                                    <p:animEffect transition="in" filter="barn(inVertical)">
                                      <p:cBhvr>
                                        <p:cTn id="40" dur="500"/>
                                        <p:tgtEl>
                                          <p:spTgt spid="2"/>
                                        </p:tgtEl>
                                      </p:cBhvr>
                                    </p:animEffect>
                                  </p:childTnLst>
                                </p:cTn>
                              </p:par>
                              <p:par>
                                <p:cTn id="41" presetID="53" presetClass="entr" presetSubtype="16" fill="hold" grpId="0" nodeType="withEffect">
                                  <p:stCondLst>
                                    <p:cond delay="0"/>
                                  </p:stCondLst>
                                  <p:childTnLst>
                                    <p:set>
                                      <p:cBhvr>
                                        <p:cTn id="42" dur="1" fill="hold">
                                          <p:stCondLst>
                                            <p:cond delay="0"/>
                                          </p:stCondLst>
                                        </p:cTn>
                                        <p:tgtEl>
                                          <p:spTgt spid="17"/>
                                        </p:tgtEl>
                                        <p:attrNameLst>
                                          <p:attrName>style.visibility</p:attrName>
                                        </p:attrNameLst>
                                      </p:cBhvr>
                                      <p:to>
                                        <p:strVal val="visible"/>
                                      </p:to>
                                    </p:set>
                                    <p:anim calcmode="lin" valueType="num">
                                      <p:cBhvr>
                                        <p:cTn id="43" dur="500" fill="hold"/>
                                        <p:tgtEl>
                                          <p:spTgt spid="17"/>
                                        </p:tgtEl>
                                        <p:attrNameLst>
                                          <p:attrName>ppt_w</p:attrName>
                                        </p:attrNameLst>
                                      </p:cBhvr>
                                      <p:tavLst>
                                        <p:tav tm="0">
                                          <p:val>
                                            <p:fltVal val="0"/>
                                          </p:val>
                                        </p:tav>
                                        <p:tav tm="100000">
                                          <p:val>
                                            <p:strVal val="#ppt_w"/>
                                          </p:val>
                                        </p:tav>
                                      </p:tavLst>
                                    </p:anim>
                                    <p:anim calcmode="lin" valueType="num">
                                      <p:cBhvr>
                                        <p:cTn id="44" dur="500" fill="hold"/>
                                        <p:tgtEl>
                                          <p:spTgt spid="17"/>
                                        </p:tgtEl>
                                        <p:attrNameLst>
                                          <p:attrName>ppt_h</p:attrName>
                                        </p:attrNameLst>
                                      </p:cBhvr>
                                      <p:tavLst>
                                        <p:tav tm="0">
                                          <p:val>
                                            <p:fltVal val="0"/>
                                          </p:val>
                                        </p:tav>
                                        <p:tav tm="100000">
                                          <p:val>
                                            <p:strVal val="#ppt_h"/>
                                          </p:val>
                                        </p:tav>
                                      </p:tavLst>
                                    </p:anim>
                                    <p:animEffect transition="in" filter="fade">
                                      <p:cBhvr>
                                        <p:cTn id="4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46" repeatCount="indefinite" fill="hold" display="0">
                  <p:stCondLst>
                    <p:cond delay="indefinite"/>
                  </p:stCondLst>
                  <p:endCondLst>
                    <p:cond evt="onStopAudio" delay="0">
                      <p:tgtEl>
                        <p:sldTgt/>
                      </p:tgtEl>
                    </p:cond>
                  </p:endCondLst>
                </p:cTn>
                <p:tgtEl>
                  <p:spTgt spid="44"/>
                </p:tgtEl>
              </p:cMediaNode>
            </p:audio>
          </p:childTnLst>
        </p:cTn>
      </p:par>
    </p:tnLst>
    <p:bldLst>
      <p:bldP spid="2" grpId="0"/>
      <p:bldP spid="1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62745" t="32143" r="16303" b="22024"/>
          <a:stretch/>
        </p:blipFill>
        <p:spPr bwMode="auto">
          <a:xfrm>
            <a:off x="7866732" y="1074056"/>
            <a:ext cx="2114939" cy="26125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9552" t="32143" r="38599" b="22024"/>
          <a:stretch/>
        </p:blipFill>
        <p:spPr bwMode="auto">
          <a:xfrm>
            <a:off x="4746162" y="1074056"/>
            <a:ext cx="2205418" cy="26125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7703" t="32143" r="60896" b="22024"/>
          <a:stretch/>
        </p:blipFill>
        <p:spPr bwMode="auto">
          <a:xfrm>
            <a:off x="1770733" y="1074056"/>
            <a:ext cx="2160179" cy="26125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2007081" y="217631"/>
            <a:ext cx="8138163" cy="584775"/>
          </a:xfrm>
          <a:prstGeom prst="rect">
            <a:avLst/>
          </a:prstGeom>
          <a:noFill/>
        </p:spPr>
        <p:txBody>
          <a:bodyPr wrap="square" rtlCol="0">
            <a:spAutoFit/>
          </a:bodyPr>
          <a:lstStyle/>
          <a:p>
            <a:r>
              <a:rPr lang="en-US" sz="3200" b="1" dirty="0">
                <a:solidFill>
                  <a:srgbClr val="00B050"/>
                </a:solidFill>
                <a:latin typeface="Arial-Rounded" pitchFamily="34" charset="0"/>
                <a:ea typeface="Arial-Rounded" pitchFamily="34" charset="0"/>
                <a:cs typeface="Arial-Rounded" pitchFamily="34" charset="0"/>
              </a:rPr>
              <a:t> Nhìn tranh, kể về việc bạn nhỏ đã làm.</a:t>
            </a:r>
            <a:endParaRPr lang="vi-VN" sz="3200" b="1" dirty="0">
              <a:solidFill>
                <a:srgbClr val="00B050"/>
              </a:solidFill>
              <a:latin typeface="Arial-Rounded" pitchFamily="34" charset="0"/>
              <a:ea typeface="Arial-Rounded" pitchFamily="34" charset="0"/>
              <a:cs typeface="Arial-Rounded" pitchFamily="34" charset="0"/>
            </a:endParaRPr>
          </a:p>
        </p:txBody>
      </p:sp>
      <p:sp>
        <p:nvSpPr>
          <p:cNvPr id="10" name="Oval 9"/>
          <p:cNvSpPr/>
          <p:nvPr/>
        </p:nvSpPr>
        <p:spPr>
          <a:xfrm>
            <a:off x="1183074" y="192466"/>
            <a:ext cx="722407" cy="54864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Arial-Rounded" pitchFamily="34" charset="0"/>
                <a:ea typeface="Arial-Rounded" pitchFamily="34" charset="0"/>
                <a:cs typeface="Arial-Rounded" pitchFamily="34" charset="0"/>
              </a:rPr>
              <a:t>1</a:t>
            </a:r>
          </a:p>
        </p:txBody>
      </p:sp>
      <p:grpSp>
        <p:nvGrpSpPr>
          <p:cNvPr id="14" name="Group 13"/>
          <p:cNvGrpSpPr/>
          <p:nvPr/>
        </p:nvGrpSpPr>
        <p:grpSpPr>
          <a:xfrm>
            <a:off x="5936739" y="3602843"/>
            <a:ext cx="2482090" cy="1257985"/>
            <a:chOff x="3759267" y="334167"/>
            <a:chExt cx="5621970" cy="1403180"/>
          </a:xfrm>
        </p:grpSpPr>
        <p:sp>
          <p:nvSpPr>
            <p:cNvPr id="15" name="Cloud Callout 14"/>
            <p:cNvSpPr/>
            <p:nvPr/>
          </p:nvSpPr>
          <p:spPr>
            <a:xfrm>
              <a:off x="3759267" y="334167"/>
              <a:ext cx="5621970" cy="1403180"/>
            </a:xfrm>
            <a:prstGeom prst="cloudCallout">
              <a:avLst>
                <a:gd name="adj1" fmla="val -59859"/>
                <a:gd name="adj2" fmla="val 39896"/>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rial-Rounded"/>
              </a:endParaRPr>
            </a:p>
          </p:txBody>
        </p:sp>
        <p:sp>
          <p:nvSpPr>
            <p:cNvPr id="17" name="TextBox 16"/>
            <p:cNvSpPr txBox="1"/>
            <p:nvPr/>
          </p:nvSpPr>
          <p:spPr>
            <a:xfrm>
              <a:off x="4223658" y="509270"/>
              <a:ext cx="4919222" cy="1064229"/>
            </a:xfrm>
            <a:prstGeom prst="rect">
              <a:avLst/>
            </a:prstGeom>
            <a:noFill/>
            <a:ln>
              <a:noFill/>
            </a:ln>
          </p:spPr>
          <p:txBody>
            <a:bodyPr wrap="square" rtlCol="0">
              <a:spAutoFit/>
            </a:bodyPr>
            <a:lstStyle/>
            <a:p>
              <a:pPr algn="ctr"/>
              <a:r>
                <a:rPr lang="en-US" sz="2800" dirty="0">
                  <a:solidFill>
                    <a:srgbClr val="002060"/>
                  </a:solidFill>
                  <a:latin typeface="Arial-Rounded"/>
                  <a:ea typeface="Arial-Rounded" panose="020B0500000000000000" pitchFamily="34" charset="0"/>
                  <a:cs typeface="Arial" panose="020B0604020202020204" pitchFamily="34" charset="0"/>
                </a:rPr>
                <a:t>Thảo luận nhóm</a:t>
              </a:r>
            </a:p>
          </p:txBody>
        </p:sp>
      </p:grpSp>
      <p:pic>
        <p:nvPicPr>
          <p:cNvPr id="18" name="Picture 17"/>
          <p:cNvPicPr>
            <a:picLocks noChangeAspect="1"/>
          </p:cNvPicPr>
          <p:nvPr/>
        </p:nvPicPr>
        <p:blipFill>
          <a:blip r:embed="rId3" cstate="print">
            <a:extLst>
              <a:ext uri="{BEBA8EAE-BF5A-486C-A8C5-ECC9F3942E4B}">
                <a14:imgProps xmlns:a14="http://schemas.microsoft.com/office/drawing/2010/main">
                  <a14:imgLayer r:embed="rId4">
                    <a14:imgEffect>
                      <a14:backgroundRemoval t="0" b="100000" l="0" r="100000">
                        <a14:foregroundMark x1="9978" y1="52652" x2="15401" y2="87121"/>
                        <a14:foregroundMark x1="24729" y1="89394" x2="31020" y2="95833"/>
                        <a14:foregroundMark x1="55315" y1="78409" x2="61388" y2="81061"/>
                        <a14:foregroundMark x1="65510" y1="92424" x2="94143" y2="90909"/>
                        <a14:foregroundMark x1="62907" y1="20833" x2="79393" y2="34091"/>
                        <a14:foregroundMark x1="51193" y1="21591" x2="52495" y2="33333"/>
                        <a14:foregroundMark x1="48590" y1="30303" x2="52495" y2="31818"/>
                        <a14:foregroundMark x1="9111" y1="25379" x2="16269" y2="34848"/>
                        <a14:foregroundMark x1="9544" y1="37121" x2="19089" y2="26136"/>
                        <a14:foregroundMark x1="6941" y1="30303" x2="19089" y2="28788"/>
                        <a14:foregroundMark x1="12798" y1="26136" x2="17570" y2="20076"/>
                        <a14:foregroundMark x1="10629" y1="51894" x2="17570" y2="56818"/>
                        <a14:foregroundMark x1="65076" y1="57576" x2="67245" y2="73864"/>
                      </a14:backgroundRemoval>
                    </a14:imgEffect>
                  </a14:imgLayer>
                </a14:imgProps>
              </a:ext>
              <a:ext uri="{28A0092B-C50C-407E-A947-70E740481C1C}">
                <a14:useLocalDpi xmlns:a14="http://schemas.microsoft.com/office/drawing/2010/main" val="0"/>
              </a:ext>
            </a:extLst>
          </a:blip>
          <a:stretch>
            <a:fillRect/>
          </a:stretch>
        </p:blipFill>
        <p:spPr>
          <a:xfrm>
            <a:off x="3930912" y="4410529"/>
            <a:ext cx="3246872" cy="1861264"/>
          </a:xfrm>
          <a:prstGeom prst="rect">
            <a:avLst/>
          </a:prstGeom>
        </p:spPr>
      </p:pic>
    </p:spTree>
    <p:extLst>
      <p:ext uri="{BB962C8B-B14F-4D97-AF65-F5344CB8AC3E}">
        <p14:creationId xmlns:p14="http://schemas.microsoft.com/office/powerpoint/2010/main" val="2696139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500" fill="hold"/>
                                        <p:tgtEl>
                                          <p:spTgt spid="6"/>
                                        </p:tgtEl>
                                        <p:attrNameLst>
                                          <p:attrName>ppt_w</p:attrName>
                                        </p:attrNameLst>
                                      </p:cBhvr>
                                      <p:tavLst>
                                        <p:tav tm="0">
                                          <p:val>
                                            <p:fltVal val="0"/>
                                          </p:val>
                                        </p:tav>
                                        <p:tav tm="100000">
                                          <p:val>
                                            <p:strVal val="#ppt_w"/>
                                          </p:val>
                                        </p:tav>
                                      </p:tavLst>
                                    </p:anim>
                                    <p:anim calcmode="lin" valueType="num">
                                      <p:cBhvr>
                                        <p:cTn id="20" dur="500" fill="hold"/>
                                        <p:tgtEl>
                                          <p:spTgt spid="6"/>
                                        </p:tgtEl>
                                        <p:attrNameLst>
                                          <p:attrName>ppt_h</p:attrName>
                                        </p:attrNameLst>
                                      </p:cBhvr>
                                      <p:tavLst>
                                        <p:tav tm="0">
                                          <p:val>
                                            <p:fltVal val="0"/>
                                          </p:val>
                                        </p:tav>
                                        <p:tav tm="100000">
                                          <p:val>
                                            <p:strVal val="#ppt_h"/>
                                          </p:val>
                                        </p:tav>
                                      </p:tavLst>
                                    </p:anim>
                                    <p:animEffect transition="in" filter="fade">
                                      <p:cBhvr>
                                        <p:cTn id="21" dur="500"/>
                                        <p:tgtEl>
                                          <p:spTgt spid="6"/>
                                        </p:tgtEl>
                                      </p:cBhvr>
                                    </p:animEffect>
                                  </p:childTnLst>
                                </p:cTn>
                              </p:par>
                              <p:par>
                                <p:cTn id="22" presetID="53" presetClass="entr" presetSubtype="16"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p:cTn id="24" dur="500" fill="hold"/>
                                        <p:tgtEl>
                                          <p:spTgt spid="5"/>
                                        </p:tgtEl>
                                        <p:attrNameLst>
                                          <p:attrName>ppt_w</p:attrName>
                                        </p:attrNameLst>
                                      </p:cBhvr>
                                      <p:tavLst>
                                        <p:tav tm="0">
                                          <p:val>
                                            <p:fltVal val="0"/>
                                          </p:val>
                                        </p:tav>
                                        <p:tav tm="100000">
                                          <p:val>
                                            <p:strVal val="#ppt_w"/>
                                          </p:val>
                                        </p:tav>
                                      </p:tavLst>
                                    </p:anim>
                                    <p:anim calcmode="lin" valueType="num">
                                      <p:cBhvr>
                                        <p:cTn id="25" dur="500" fill="hold"/>
                                        <p:tgtEl>
                                          <p:spTgt spid="5"/>
                                        </p:tgtEl>
                                        <p:attrNameLst>
                                          <p:attrName>ppt_h</p:attrName>
                                        </p:attrNameLst>
                                      </p:cBhvr>
                                      <p:tavLst>
                                        <p:tav tm="0">
                                          <p:val>
                                            <p:fltVal val="0"/>
                                          </p:val>
                                        </p:tav>
                                        <p:tav tm="100000">
                                          <p:val>
                                            <p:strVal val="#ppt_h"/>
                                          </p:val>
                                        </p:tav>
                                      </p:tavLst>
                                    </p:anim>
                                    <p:animEffect transition="in" filter="fade">
                                      <p:cBhvr>
                                        <p:cTn id="26" dur="500"/>
                                        <p:tgtEl>
                                          <p:spTgt spid="5"/>
                                        </p:tgtEl>
                                      </p:cBhvr>
                                    </p:animEffect>
                                  </p:childTnLst>
                                </p:cTn>
                              </p:par>
                              <p:par>
                                <p:cTn id="27" presetID="53" presetClass="entr" presetSubtype="16" fill="hold" nodeType="withEffect">
                                  <p:stCondLst>
                                    <p:cond delay="0"/>
                                  </p:stCondLst>
                                  <p:childTnLst>
                                    <p:set>
                                      <p:cBhvr>
                                        <p:cTn id="28" dur="1" fill="hold">
                                          <p:stCondLst>
                                            <p:cond delay="0"/>
                                          </p:stCondLst>
                                        </p:cTn>
                                        <p:tgtEl>
                                          <p:spTgt spid="1026"/>
                                        </p:tgtEl>
                                        <p:attrNameLst>
                                          <p:attrName>style.visibility</p:attrName>
                                        </p:attrNameLst>
                                      </p:cBhvr>
                                      <p:to>
                                        <p:strVal val="visible"/>
                                      </p:to>
                                    </p:set>
                                    <p:anim calcmode="lin" valueType="num">
                                      <p:cBhvr>
                                        <p:cTn id="29" dur="500" fill="hold"/>
                                        <p:tgtEl>
                                          <p:spTgt spid="1026"/>
                                        </p:tgtEl>
                                        <p:attrNameLst>
                                          <p:attrName>ppt_w</p:attrName>
                                        </p:attrNameLst>
                                      </p:cBhvr>
                                      <p:tavLst>
                                        <p:tav tm="0">
                                          <p:val>
                                            <p:fltVal val="0"/>
                                          </p:val>
                                        </p:tav>
                                        <p:tav tm="100000">
                                          <p:val>
                                            <p:strVal val="#ppt_w"/>
                                          </p:val>
                                        </p:tav>
                                      </p:tavLst>
                                    </p:anim>
                                    <p:anim calcmode="lin" valueType="num">
                                      <p:cBhvr>
                                        <p:cTn id="30" dur="500" fill="hold"/>
                                        <p:tgtEl>
                                          <p:spTgt spid="1026"/>
                                        </p:tgtEl>
                                        <p:attrNameLst>
                                          <p:attrName>ppt_h</p:attrName>
                                        </p:attrNameLst>
                                      </p:cBhvr>
                                      <p:tavLst>
                                        <p:tav tm="0">
                                          <p:val>
                                            <p:fltVal val="0"/>
                                          </p:val>
                                        </p:tav>
                                        <p:tav tm="100000">
                                          <p:val>
                                            <p:strVal val="#ppt_h"/>
                                          </p:val>
                                        </p:tav>
                                      </p:tavLst>
                                    </p:anim>
                                    <p:animEffect transition="in" filter="fade">
                                      <p:cBhvr>
                                        <p:cTn id="31" dur="500"/>
                                        <p:tgtEl>
                                          <p:spTgt spid="1026"/>
                                        </p:tgtEl>
                                      </p:cBhvr>
                                    </p:animEffect>
                                  </p:childTnLst>
                                </p:cTn>
                              </p:par>
                            </p:childTnLst>
                          </p:cTn>
                        </p:par>
                      </p:childTnLst>
                    </p:cTn>
                  </p:par>
                  <p:par>
                    <p:cTn id="32" fill="hold">
                      <p:stCondLst>
                        <p:cond delay="indefinite"/>
                      </p:stCondLst>
                      <p:childTnLst>
                        <p:par>
                          <p:cTn id="33" fill="hold">
                            <p:stCondLst>
                              <p:cond delay="0"/>
                            </p:stCondLst>
                            <p:childTnLst>
                              <p:par>
                                <p:cTn id="34" presetID="21" presetClass="entr" presetSubtype="1" fill="hold" nodeType="click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wheel(1)">
                                      <p:cBhvr>
                                        <p:cTn id="36" dur="500"/>
                                        <p:tgtEl>
                                          <p:spTgt spid="18"/>
                                        </p:tgtEl>
                                      </p:cBhvr>
                                    </p:animEffect>
                                  </p:childTnLst>
                                </p:cTn>
                              </p:par>
                              <p:par>
                                <p:cTn id="37" presetID="21" presetClass="entr" presetSubtype="1" fill="hold" nodeType="with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wheel(1)">
                                      <p:cBhvr>
                                        <p:cTn id="39" dur="8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30243"/>
          <a:stretch/>
        </p:blipFill>
        <p:spPr>
          <a:xfrm>
            <a:off x="2928162" y="2840405"/>
            <a:ext cx="6039377" cy="3131581"/>
          </a:xfrm>
          <a:prstGeom prst="rect">
            <a:avLst/>
          </a:prstGeom>
        </p:spPr>
      </p:pic>
      <p:grpSp>
        <p:nvGrpSpPr>
          <p:cNvPr id="5" name="Group 4"/>
          <p:cNvGrpSpPr/>
          <p:nvPr/>
        </p:nvGrpSpPr>
        <p:grpSpPr>
          <a:xfrm>
            <a:off x="6236606" y="1483092"/>
            <a:ext cx="5014661" cy="1257985"/>
            <a:chOff x="3759267" y="334167"/>
            <a:chExt cx="5621970" cy="1403180"/>
          </a:xfrm>
        </p:grpSpPr>
        <p:sp>
          <p:nvSpPr>
            <p:cNvPr id="6" name="Cloud Callout 5"/>
            <p:cNvSpPr/>
            <p:nvPr/>
          </p:nvSpPr>
          <p:spPr>
            <a:xfrm>
              <a:off x="3759267" y="334167"/>
              <a:ext cx="5621970" cy="1403180"/>
            </a:xfrm>
            <a:prstGeom prst="cloudCallout">
              <a:avLst>
                <a:gd name="adj1" fmla="val -59859"/>
                <a:gd name="adj2" fmla="val 39896"/>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rial-Rounded"/>
              </a:endParaRPr>
            </a:p>
          </p:txBody>
        </p:sp>
        <p:sp>
          <p:nvSpPr>
            <p:cNvPr id="7" name="TextBox 6"/>
            <p:cNvSpPr txBox="1"/>
            <p:nvPr/>
          </p:nvSpPr>
          <p:spPr>
            <a:xfrm>
              <a:off x="4133735" y="580845"/>
              <a:ext cx="4919222" cy="720929"/>
            </a:xfrm>
            <a:prstGeom prst="rect">
              <a:avLst/>
            </a:prstGeom>
            <a:noFill/>
            <a:ln>
              <a:noFill/>
            </a:ln>
          </p:spPr>
          <p:txBody>
            <a:bodyPr wrap="square" rtlCol="0">
              <a:spAutoFit/>
            </a:bodyPr>
            <a:lstStyle/>
            <a:p>
              <a:pPr algn="ctr"/>
              <a:r>
                <a:rPr lang="en-US" sz="3600" b="1" dirty="0">
                  <a:solidFill>
                    <a:srgbClr val="002060"/>
                  </a:solidFill>
                  <a:latin typeface="Arial-Rounded"/>
                  <a:ea typeface="Arial-Rounded" panose="020B0500000000000000" pitchFamily="34" charset="0"/>
                  <a:cs typeface="Arial" panose="020B0604020202020204" pitchFamily="34" charset="0"/>
                </a:rPr>
                <a:t>Trình bày thảo luận</a:t>
              </a:r>
            </a:p>
          </p:txBody>
        </p:sp>
      </p:grpSp>
    </p:spTree>
    <p:extLst>
      <p:ext uri="{BB962C8B-B14F-4D97-AF65-F5344CB8AC3E}">
        <p14:creationId xmlns:p14="http://schemas.microsoft.com/office/powerpoint/2010/main" val="3900524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62745" t="32143" r="16303" b="22024"/>
          <a:stretch/>
        </p:blipFill>
        <p:spPr bwMode="auto">
          <a:xfrm>
            <a:off x="7866732" y="1074056"/>
            <a:ext cx="2114939" cy="26125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9552" t="32143" r="38599" b="22024"/>
          <a:stretch/>
        </p:blipFill>
        <p:spPr bwMode="auto">
          <a:xfrm>
            <a:off x="4746162" y="1074056"/>
            <a:ext cx="2205418" cy="26125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7703" t="32143" r="60896" b="22024"/>
          <a:stretch/>
        </p:blipFill>
        <p:spPr bwMode="auto">
          <a:xfrm>
            <a:off x="1770733" y="1074056"/>
            <a:ext cx="2160179" cy="26125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2007081" y="217631"/>
            <a:ext cx="8138163" cy="584775"/>
          </a:xfrm>
          <a:prstGeom prst="rect">
            <a:avLst/>
          </a:prstGeom>
          <a:noFill/>
        </p:spPr>
        <p:txBody>
          <a:bodyPr wrap="square" rtlCol="0">
            <a:spAutoFit/>
          </a:bodyPr>
          <a:lstStyle/>
          <a:p>
            <a:r>
              <a:rPr lang="en-US" sz="3200" b="1" dirty="0">
                <a:solidFill>
                  <a:srgbClr val="00B050"/>
                </a:solidFill>
                <a:latin typeface="Arial-Rounded" pitchFamily="34" charset="0"/>
                <a:ea typeface="Arial-Rounded" pitchFamily="34" charset="0"/>
                <a:cs typeface="Arial-Rounded" pitchFamily="34" charset="0"/>
              </a:rPr>
              <a:t> Nhìn tranh, kể về việc bạn nhỏ đã làm.</a:t>
            </a:r>
            <a:endParaRPr lang="vi-VN" sz="3200" b="1" dirty="0">
              <a:solidFill>
                <a:srgbClr val="00B050"/>
              </a:solidFill>
              <a:latin typeface="Arial-Rounded" pitchFamily="34" charset="0"/>
              <a:ea typeface="Arial-Rounded" pitchFamily="34" charset="0"/>
              <a:cs typeface="Arial-Rounded" pitchFamily="34" charset="0"/>
            </a:endParaRPr>
          </a:p>
        </p:txBody>
      </p:sp>
      <p:sp>
        <p:nvSpPr>
          <p:cNvPr id="10" name="Oval 9"/>
          <p:cNvSpPr/>
          <p:nvPr/>
        </p:nvSpPr>
        <p:spPr>
          <a:xfrm>
            <a:off x="1183074" y="192466"/>
            <a:ext cx="722407" cy="54864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Arial-Rounded" pitchFamily="34" charset="0"/>
                <a:ea typeface="Arial-Rounded" pitchFamily="34" charset="0"/>
                <a:cs typeface="Arial-Rounded" pitchFamily="34" charset="0"/>
              </a:rPr>
              <a:t>1</a:t>
            </a:r>
          </a:p>
        </p:txBody>
      </p:sp>
      <p:sp>
        <p:nvSpPr>
          <p:cNvPr id="11" name="Rectangle 10"/>
          <p:cNvSpPr/>
          <p:nvPr/>
        </p:nvSpPr>
        <p:spPr>
          <a:xfrm>
            <a:off x="764983" y="3628572"/>
            <a:ext cx="8789692" cy="954107"/>
          </a:xfrm>
          <a:prstGeom prst="rect">
            <a:avLst/>
          </a:prstGeom>
        </p:spPr>
        <p:txBody>
          <a:bodyPr wrap="square">
            <a:spAutoFit/>
          </a:bodyPr>
          <a:lstStyle/>
          <a:p>
            <a:pPr algn="just">
              <a:lnSpc>
                <a:spcPct val="200000"/>
              </a:lnSpc>
            </a:pPr>
            <a:r>
              <a:rPr lang="en-US" sz="2800" b="1" dirty="0">
                <a:solidFill>
                  <a:srgbClr val="002060"/>
                </a:solidFill>
                <a:latin typeface="Arial-Rounded" pitchFamily="34" charset="0"/>
                <a:ea typeface="Arial-Rounded" pitchFamily="34" charset="0"/>
                <a:cs typeface="Arial-Rounded" pitchFamily="34" charset="0"/>
              </a:rPr>
              <a:t>Tranh 1: Bạn nhỏ nhặt táo để vào bồn rửa.</a:t>
            </a:r>
          </a:p>
        </p:txBody>
      </p:sp>
      <p:sp>
        <p:nvSpPr>
          <p:cNvPr id="12" name="Rectangle 11"/>
          <p:cNvSpPr/>
          <p:nvPr/>
        </p:nvSpPr>
        <p:spPr>
          <a:xfrm>
            <a:off x="764983" y="4390933"/>
            <a:ext cx="8789692" cy="954107"/>
          </a:xfrm>
          <a:prstGeom prst="rect">
            <a:avLst/>
          </a:prstGeom>
        </p:spPr>
        <p:txBody>
          <a:bodyPr wrap="square">
            <a:spAutoFit/>
          </a:bodyPr>
          <a:lstStyle/>
          <a:p>
            <a:pPr algn="just">
              <a:lnSpc>
                <a:spcPct val="200000"/>
              </a:lnSpc>
            </a:pPr>
            <a:r>
              <a:rPr lang="en-US" sz="2800" b="1" dirty="0">
                <a:solidFill>
                  <a:srgbClr val="002060"/>
                </a:solidFill>
                <a:latin typeface="Arial-Rounded" pitchFamily="34" charset="0"/>
                <a:ea typeface="Arial-Rounded" pitchFamily="34" charset="0"/>
                <a:cs typeface="Arial-Rounded" pitchFamily="34" charset="0"/>
              </a:rPr>
              <a:t>Tranh 2: Bạn nhỏ rửa táo với nước sạch.</a:t>
            </a:r>
          </a:p>
        </p:txBody>
      </p:sp>
      <p:sp>
        <p:nvSpPr>
          <p:cNvPr id="13" name="Rectangle 12"/>
          <p:cNvSpPr/>
          <p:nvPr/>
        </p:nvSpPr>
        <p:spPr>
          <a:xfrm>
            <a:off x="764983" y="5203680"/>
            <a:ext cx="10875474" cy="954107"/>
          </a:xfrm>
          <a:prstGeom prst="rect">
            <a:avLst/>
          </a:prstGeom>
        </p:spPr>
        <p:txBody>
          <a:bodyPr wrap="square">
            <a:spAutoFit/>
          </a:bodyPr>
          <a:lstStyle/>
          <a:p>
            <a:pPr algn="just">
              <a:lnSpc>
                <a:spcPct val="200000"/>
              </a:lnSpc>
            </a:pPr>
            <a:r>
              <a:rPr lang="en-US" sz="2800" b="1" dirty="0">
                <a:solidFill>
                  <a:srgbClr val="002060"/>
                </a:solidFill>
                <a:latin typeface="Arial-Rounded" pitchFamily="34" charset="0"/>
                <a:ea typeface="Arial-Rounded" pitchFamily="34" charset="0"/>
                <a:cs typeface="Arial-Rounded" pitchFamily="34" charset="0"/>
              </a:rPr>
              <a:t>Tranh 3: Sau khi rửa sạch, bạn nhỏ đặt táo vào rổ để ráo nước.</a:t>
            </a:r>
          </a:p>
        </p:txBody>
      </p:sp>
    </p:spTree>
    <p:extLst>
      <p:ext uri="{BB962C8B-B14F-4D97-AF65-F5344CB8AC3E}">
        <p14:creationId xmlns:p14="http://schemas.microsoft.com/office/powerpoint/2010/main" val="2539290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500" fill="hold"/>
                                        <p:tgtEl>
                                          <p:spTgt spid="6"/>
                                        </p:tgtEl>
                                        <p:attrNameLst>
                                          <p:attrName>ppt_w</p:attrName>
                                        </p:attrNameLst>
                                      </p:cBhvr>
                                      <p:tavLst>
                                        <p:tav tm="0">
                                          <p:val>
                                            <p:fltVal val="0"/>
                                          </p:val>
                                        </p:tav>
                                        <p:tav tm="100000">
                                          <p:val>
                                            <p:strVal val="#ppt_w"/>
                                          </p:val>
                                        </p:tav>
                                      </p:tavLst>
                                    </p:anim>
                                    <p:anim calcmode="lin" valueType="num">
                                      <p:cBhvr>
                                        <p:cTn id="20" dur="500" fill="hold"/>
                                        <p:tgtEl>
                                          <p:spTgt spid="6"/>
                                        </p:tgtEl>
                                        <p:attrNameLst>
                                          <p:attrName>ppt_h</p:attrName>
                                        </p:attrNameLst>
                                      </p:cBhvr>
                                      <p:tavLst>
                                        <p:tav tm="0">
                                          <p:val>
                                            <p:fltVal val="0"/>
                                          </p:val>
                                        </p:tav>
                                        <p:tav tm="100000">
                                          <p:val>
                                            <p:strVal val="#ppt_h"/>
                                          </p:val>
                                        </p:tav>
                                      </p:tavLst>
                                    </p:anim>
                                    <p:animEffect transition="in" filter="fade">
                                      <p:cBhvr>
                                        <p:cTn id="21" dur="500"/>
                                        <p:tgtEl>
                                          <p:spTgt spid="6"/>
                                        </p:tgtEl>
                                      </p:cBhvr>
                                    </p:animEffect>
                                  </p:childTnLst>
                                </p:cTn>
                              </p:par>
                              <p:par>
                                <p:cTn id="22" presetID="53" presetClass="entr" presetSubtype="16"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p:cTn id="24" dur="500" fill="hold"/>
                                        <p:tgtEl>
                                          <p:spTgt spid="5"/>
                                        </p:tgtEl>
                                        <p:attrNameLst>
                                          <p:attrName>ppt_w</p:attrName>
                                        </p:attrNameLst>
                                      </p:cBhvr>
                                      <p:tavLst>
                                        <p:tav tm="0">
                                          <p:val>
                                            <p:fltVal val="0"/>
                                          </p:val>
                                        </p:tav>
                                        <p:tav tm="100000">
                                          <p:val>
                                            <p:strVal val="#ppt_w"/>
                                          </p:val>
                                        </p:tav>
                                      </p:tavLst>
                                    </p:anim>
                                    <p:anim calcmode="lin" valueType="num">
                                      <p:cBhvr>
                                        <p:cTn id="25" dur="500" fill="hold"/>
                                        <p:tgtEl>
                                          <p:spTgt spid="5"/>
                                        </p:tgtEl>
                                        <p:attrNameLst>
                                          <p:attrName>ppt_h</p:attrName>
                                        </p:attrNameLst>
                                      </p:cBhvr>
                                      <p:tavLst>
                                        <p:tav tm="0">
                                          <p:val>
                                            <p:fltVal val="0"/>
                                          </p:val>
                                        </p:tav>
                                        <p:tav tm="100000">
                                          <p:val>
                                            <p:strVal val="#ppt_h"/>
                                          </p:val>
                                        </p:tav>
                                      </p:tavLst>
                                    </p:anim>
                                    <p:animEffect transition="in" filter="fade">
                                      <p:cBhvr>
                                        <p:cTn id="26" dur="500"/>
                                        <p:tgtEl>
                                          <p:spTgt spid="5"/>
                                        </p:tgtEl>
                                      </p:cBhvr>
                                    </p:animEffect>
                                  </p:childTnLst>
                                </p:cTn>
                              </p:par>
                              <p:par>
                                <p:cTn id="27" presetID="53" presetClass="entr" presetSubtype="16" fill="hold" nodeType="withEffect">
                                  <p:stCondLst>
                                    <p:cond delay="0"/>
                                  </p:stCondLst>
                                  <p:childTnLst>
                                    <p:set>
                                      <p:cBhvr>
                                        <p:cTn id="28" dur="1" fill="hold">
                                          <p:stCondLst>
                                            <p:cond delay="0"/>
                                          </p:stCondLst>
                                        </p:cTn>
                                        <p:tgtEl>
                                          <p:spTgt spid="1026"/>
                                        </p:tgtEl>
                                        <p:attrNameLst>
                                          <p:attrName>style.visibility</p:attrName>
                                        </p:attrNameLst>
                                      </p:cBhvr>
                                      <p:to>
                                        <p:strVal val="visible"/>
                                      </p:to>
                                    </p:set>
                                    <p:anim calcmode="lin" valueType="num">
                                      <p:cBhvr>
                                        <p:cTn id="29" dur="500" fill="hold"/>
                                        <p:tgtEl>
                                          <p:spTgt spid="1026"/>
                                        </p:tgtEl>
                                        <p:attrNameLst>
                                          <p:attrName>ppt_w</p:attrName>
                                        </p:attrNameLst>
                                      </p:cBhvr>
                                      <p:tavLst>
                                        <p:tav tm="0">
                                          <p:val>
                                            <p:fltVal val="0"/>
                                          </p:val>
                                        </p:tav>
                                        <p:tav tm="100000">
                                          <p:val>
                                            <p:strVal val="#ppt_w"/>
                                          </p:val>
                                        </p:tav>
                                      </p:tavLst>
                                    </p:anim>
                                    <p:anim calcmode="lin" valueType="num">
                                      <p:cBhvr>
                                        <p:cTn id="30" dur="500" fill="hold"/>
                                        <p:tgtEl>
                                          <p:spTgt spid="1026"/>
                                        </p:tgtEl>
                                        <p:attrNameLst>
                                          <p:attrName>ppt_h</p:attrName>
                                        </p:attrNameLst>
                                      </p:cBhvr>
                                      <p:tavLst>
                                        <p:tav tm="0">
                                          <p:val>
                                            <p:fltVal val="0"/>
                                          </p:val>
                                        </p:tav>
                                        <p:tav tm="100000">
                                          <p:val>
                                            <p:strVal val="#ppt_h"/>
                                          </p:val>
                                        </p:tav>
                                      </p:tavLst>
                                    </p:anim>
                                    <p:animEffect transition="in" filter="fade">
                                      <p:cBhvr>
                                        <p:cTn id="31" dur="500"/>
                                        <p:tgtEl>
                                          <p:spTgt spid="1026"/>
                                        </p:tgtEl>
                                      </p:cBhvr>
                                    </p:animEffect>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1000"/>
                                        <p:tgtEl>
                                          <p:spTgt spid="11"/>
                                        </p:tgtEl>
                                      </p:cBhvr>
                                    </p:animEffect>
                                    <p:anim calcmode="lin" valueType="num">
                                      <p:cBhvr>
                                        <p:cTn id="37" dur="1000" fill="hold"/>
                                        <p:tgtEl>
                                          <p:spTgt spid="11"/>
                                        </p:tgtEl>
                                        <p:attrNameLst>
                                          <p:attrName>ppt_x</p:attrName>
                                        </p:attrNameLst>
                                      </p:cBhvr>
                                      <p:tavLst>
                                        <p:tav tm="0">
                                          <p:val>
                                            <p:strVal val="#ppt_x"/>
                                          </p:val>
                                        </p:tav>
                                        <p:tav tm="100000">
                                          <p:val>
                                            <p:strVal val="#ppt_x"/>
                                          </p:val>
                                        </p:tav>
                                      </p:tavLst>
                                    </p:anim>
                                    <p:anim calcmode="lin" valueType="num">
                                      <p:cBhvr>
                                        <p:cTn id="3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fade">
                                      <p:cBhvr>
                                        <p:cTn id="43" dur="1000"/>
                                        <p:tgtEl>
                                          <p:spTgt spid="12"/>
                                        </p:tgtEl>
                                      </p:cBhvr>
                                    </p:animEffect>
                                    <p:anim calcmode="lin" valueType="num">
                                      <p:cBhvr>
                                        <p:cTn id="44" dur="1000" fill="hold"/>
                                        <p:tgtEl>
                                          <p:spTgt spid="12"/>
                                        </p:tgtEl>
                                        <p:attrNameLst>
                                          <p:attrName>ppt_x</p:attrName>
                                        </p:attrNameLst>
                                      </p:cBhvr>
                                      <p:tavLst>
                                        <p:tav tm="0">
                                          <p:val>
                                            <p:strVal val="#ppt_x"/>
                                          </p:val>
                                        </p:tav>
                                        <p:tav tm="100000">
                                          <p:val>
                                            <p:strVal val="#ppt_x"/>
                                          </p:val>
                                        </p:tav>
                                      </p:tavLst>
                                    </p:anim>
                                    <p:anim calcmode="lin" valueType="num">
                                      <p:cBhvr>
                                        <p:cTn id="4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grpId="0" nodeType="clickEffect">
                                  <p:stCondLst>
                                    <p:cond delay="0"/>
                                  </p:stCondLst>
                                  <p:childTnLst>
                                    <p:set>
                                      <p:cBhvr>
                                        <p:cTn id="49" dur="1" fill="hold">
                                          <p:stCondLst>
                                            <p:cond delay="0"/>
                                          </p:stCondLst>
                                        </p:cTn>
                                        <p:tgtEl>
                                          <p:spTgt spid="13"/>
                                        </p:tgtEl>
                                        <p:attrNameLst>
                                          <p:attrName>style.visibility</p:attrName>
                                        </p:attrNameLst>
                                      </p:cBhvr>
                                      <p:to>
                                        <p:strVal val="visible"/>
                                      </p:to>
                                    </p:set>
                                    <p:animEffect transition="in" filter="fade">
                                      <p:cBhvr>
                                        <p:cTn id="50" dur="1000"/>
                                        <p:tgtEl>
                                          <p:spTgt spid="13"/>
                                        </p:tgtEl>
                                      </p:cBhvr>
                                    </p:animEffect>
                                    <p:anim calcmode="lin" valueType="num">
                                      <p:cBhvr>
                                        <p:cTn id="51" dur="1000" fill="hold"/>
                                        <p:tgtEl>
                                          <p:spTgt spid="13"/>
                                        </p:tgtEl>
                                        <p:attrNameLst>
                                          <p:attrName>ppt_x</p:attrName>
                                        </p:attrNameLst>
                                      </p:cBhvr>
                                      <p:tavLst>
                                        <p:tav tm="0">
                                          <p:val>
                                            <p:strVal val="#ppt_x"/>
                                          </p:val>
                                        </p:tav>
                                        <p:tav tm="100000">
                                          <p:val>
                                            <p:strVal val="#ppt_x"/>
                                          </p:val>
                                        </p:tav>
                                      </p:tavLst>
                                    </p:anim>
                                    <p:anim calcmode="lin" valueType="num">
                                      <p:cBhvr>
                                        <p:cTn id="52"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P spid="11" grpId="0"/>
      <p:bldP spid="12" grpId="0"/>
      <p:bldP spid="1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p:cNvCxnSpPr/>
          <p:nvPr/>
        </p:nvCxnSpPr>
        <p:spPr>
          <a:xfrm>
            <a:off x="4267200" y="4546600"/>
            <a:ext cx="63500" cy="0"/>
          </a:xfrm>
          <a:prstGeom prst="line">
            <a:avLst/>
          </a:prstGeom>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1958750" y="239354"/>
            <a:ext cx="9458015" cy="584775"/>
          </a:xfrm>
          <a:prstGeom prst="rect">
            <a:avLst/>
          </a:prstGeom>
          <a:noFill/>
        </p:spPr>
        <p:txBody>
          <a:bodyPr wrap="square" rtlCol="0">
            <a:spAutoFit/>
          </a:bodyPr>
          <a:lstStyle/>
          <a:p>
            <a:r>
              <a:rPr lang="en-US" sz="3200" b="1" dirty="0">
                <a:latin typeface="Arial-Rounded" pitchFamily="34" charset="0"/>
                <a:ea typeface="Arial-Rounded" pitchFamily="34" charset="0"/>
                <a:cs typeface="Arial-Rounded" pitchFamily="34" charset="0"/>
              </a:rPr>
              <a:t> </a:t>
            </a:r>
            <a:r>
              <a:rPr lang="en-US" sz="3200" b="1" dirty="0">
                <a:solidFill>
                  <a:srgbClr val="00B050"/>
                </a:solidFill>
                <a:latin typeface="Arial-Rounded" pitchFamily="34" charset="0"/>
                <a:ea typeface="Arial-Rounded" pitchFamily="34" charset="0"/>
                <a:cs typeface="Arial-Rounded" pitchFamily="34" charset="0"/>
              </a:rPr>
              <a:t>Viết 2 – 3 câu kể về một việc em đã làm ở nhà.</a:t>
            </a:r>
            <a:endParaRPr lang="vi-VN" sz="3200" b="1" dirty="0">
              <a:solidFill>
                <a:srgbClr val="00B050"/>
              </a:solidFill>
              <a:latin typeface="Arial-Rounded" pitchFamily="34" charset="0"/>
              <a:ea typeface="Arial-Rounded" pitchFamily="34" charset="0"/>
              <a:cs typeface="Arial-Rounded" pitchFamily="34" charset="0"/>
            </a:endParaRPr>
          </a:p>
        </p:txBody>
      </p:sp>
      <p:sp>
        <p:nvSpPr>
          <p:cNvPr id="16" name="Oval 15"/>
          <p:cNvSpPr/>
          <p:nvPr/>
        </p:nvSpPr>
        <p:spPr>
          <a:xfrm>
            <a:off x="1185225" y="190585"/>
            <a:ext cx="645725" cy="54864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Arial-Rounded" pitchFamily="34" charset="0"/>
                <a:ea typeface="Arial-Rounded" pitchFamily="34" charset="0"/>
                <a:cs typeface="Arial-Rounded" pitchFamily="34" charset="0"/>
              </a:rPr>
              <a:t>2</a:t>
            </a:r>
          </a:p>
        </p:txBody>
      </p:sp>
      <p:pic>
        <p:nvPicPr>
          <p:cNvPr id="17" name="图片 4">
            <a:extLst>
              <a:ext uri="{FF2B5EF4-FFF2-40B4-BE49-F238E27FC236}">
                <a16:creationId xmlns:a16="http://schemas.microsoft.com/office/drawing/2014/main" id="{1D7BF903-E6F8-4C5D-84EC-8C9BF12F5F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62630" y="1493268"/>
            <a:ext cx="7634514" cy="3055655"/>
          </a:xfrm>
          <a:prstGeom prst="rect">
            <a:avLst/>
          </a:prstGeom>
        </p:spPr>
      </p:pic>
      <p:sp>
        <p:nvSpPr>
          <p:cNvPr id="21" name="Rectangle 20"/>
          <p:cNvSpPr/>
          <p:nvPr/>
        </p:nvSpPr>
        <p:spPr>
          <a:xfrm>
            <a:off x="2569022" y="1682267"/>
            <a:ext cx="8789692" cy="2677656"/>
          </a:xfrm>
          <a:prstGeom prst="rect">
            <a:avLst/>
          </a:prstGeom>
        </p:spPr>
        <p:txBody>
          <a:bodyPr wrap="square">
            <a:spAutoFit/>
          </a:bodyPr>
          <a:lstStyle/>
          <a:p>
            <a:pPr marL="457200" indent="-457200" algn="just">
              <a:lnSpc>
                <a:spcPct val="200000"/>
              </a:lnSpc>
              <a:buFontTx/>
              <a:buChar char="-"/>
            </a:pPr>
            <a:r>
              <a:rPr lang="en-US" sz="2800" b="1" dirty="0">
                <a:solidFill>
                  <a:srgbClr val="002060"/>
                </a:solidFill>
                <a:latin typeface="Arial-Rounded" pitchFamily="34" charset="0"/>
                <a:ea typeface="Arial-Rounded" pitchFamily="34" charset="0"/>
                <a:cs typeface="Arial-Rounded" pitchFamily="34" charset="0"/>
              </a:rPr>
              <a:t>Em đã làm được việc gì?</a:t>
            </a:r>
          </a:p>
          <a:p>
            <a:pPr marL="457200" indent="-457200" algn="just">
              <a:lnSpc>
                <a:spcPct val="200000"/>
              </a:lnSpc>
              <a:buFontTx/>
              <a:buChar char="-"/>
            </a:pPr>
            <a:r>
              <a:rPr lang="en-US" sz="2800" b="1" dirty="0">
                <a:solidFill>
                  <a:srgbClr val="002060"/>
                </a:solidFill>
                <a:latin typeface="Arial-Rounded" pitchFamily="34" charset="0"/>
                <a:ea typeface="Arial-Rounded" pitchFamily="34" charset="0"/>
                <a:cs typeface="Arial-Rounded" pitchFamily="34" charset="0"/>
              </a:rPr>
              <a:t>Em làm việc đó thế nào?</a:t>
            </a:r>
          </a:p>
          <a:p>
            <a:pPr marL="457200" indent="-457200" algn="just">
              <a:lnSpc>
                <a:spcPct val="200000"/>
              </a:lnSpc>
              <a:buFontTx/>
              <a:buChar char="-"/>
            </a:pPr>
            <a:r>
              <a:rPr lang="en-US" sz="2800" b="1" dirty="0">
                <a:solidFill>
                  <a:srgbClr val="002060"/>
                </a:solidFill>
                <a:latin typeface="Arial-Rounded" pitchFamily="34" charset="0"/>
                <a:ea typeface="Arial-Rounded" pitchFamily="34" charset="0"/>
                <a:cs typeface="Arial-Rounded" pitchFamily="34" charset="0"/>
              </a:rPr>
              <a:t>Nêu suy nghĩ của em khi làm xong việc đó?</a:t>
            </a:r>
          </a:p>
        </p:txBody>
      </p:sp>
      <p:pic>
        <p:nvPicPr>
          <p:cNvPr id="24" name="图片 7"/>
          <p:cNvPicPr>
            <a:picLocks noChangeAspect="1"/>
          </p:cNvPicPr>
          <p:nvPr/>
        </p:nvPicPr>
        <p:blipFill>
          <a:blip r:embed="rId3"/>
          <a:stretch>
            <a:fillRect/>
          </a:stretch>
        </p:blipFill>
        <p:spPr>
          <a:xfrm>
            <a:off x="672624" y="3662899"/>
            <a:ext cx="1670928" cy="2181904"/>
          </a:xfrm>
          <a:prstGeom prst="rect">
            <a:avLst/>
          </a:prstGeom>
          <a:noFill/>
          <a:ln w="9525">
            <a:noFill/>
          </a:ln>
        </p:spPr>
      </p:pic>
      <p:pic>
        <p:nvPicPr>
          <p:cNvPr id="25" name="图片 8"/>
          <p:cNvPicPr>
            <a:picLocks noChangeAspect="1"/>
          </p:cNvPicPr>
          <p:nvPr/>
        </p:nvPicPr>
        <p:blipFill>
          <a:blip r:embed="rId4"/>
          <a:stretch>
            <a:fillRect/>
          </a:stretch>
        </p:blipFill>
        <p:spPr>
          <a:xfrm>
            <a:off x="9538802" y="3837384"/>
            <a:ext cx="1504954" cy="2079337"/>
          </a:xfrm>
          <a:prstGeom prst="rect">
            <a:avLst/>
          </a:prstGeom>
          <a:noFill/>
          <a:ln w="9525">
            <a:noFill/>
          </a:ln>
        </p:spPr>
      </p:pic>
    </p:spTree>
    <p:extLst>
      <p:ext uri="{BB962C8B-B14F-4D97-AF65-F5344CB8AC3E}">
        <p14:creationId xmlns:p14="http://schemas.microsoft.com/office/powerpoint/2010/main" val="322695029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700"/>
                                        <p:tgtEl>
                                          <p:spTgt spid="16"/>
                                        </p:tgtEl>
                                      </p:cBhvr>
                                    </p:animEffect>
                                    <p:anim calcmode="lin" valueType="num">
                                      <p:cBhvr>
                                        <p:cTn id="8" dur="700" fill="hold"/>
                                        <p:tgtEl>
                                          <p:spTgt spid="16"/>
                                        </p:tgtEl>
                                        <p:attrNameLst>
                                          <p:attrName>ppt_x</p:attrName>
                                        </p:attrNameLst>
                                      </p:cBhvr>
                                      <p:tavLst>
                                        <p:tav tm="0">
                                          <p:val>
                                            <p:strVal val="#ppt_x"/>
                                          </p:val>
                                        </p:tav>
                                        <p:tav tm="100000">
                                          <p:val>
                                            <p:strVal val="#ppt_x"/>
                                          </p:val>
                                        </p:tav>
                                      </p:tavLst>
                                    </p:anim>
                                    <p:anim calcmode="lin" valueType="num">
                                      <p:cBhvr>
                                        <p:cTn id="9" dur="700" fill="hold"/>
                                        <p:tgtEl>
                                          <p:spTgt spid="16"/>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p:cTn id="19" dur="500" fill="hold"/>
                                        <p:tgtEl>
                                          <p:spTgt spid="17"/>
                                        </p:tgtEl>
                                        <p:attrNameLst>
                                          <p:attrName>ppt_w</p:attrName>
                                        </p:attrNameLst>
                                      </p:cBhvr>
                                      <p:tavLst>
                                        <p:tav tm="0">
                                          <p:val>
                                            <p:fltVal val="0"/>
                                          </p:val>
                                        </p:tav>
                                        <p:tav tm="100000">
                                          <p:val>
                                            <p:strVal val="#ppt_w"/>
                                          </p:val>
                                        </p:tav>
                                      </p:tavLst>
                                    </p:anim>
                                    <p:anim calcmode="lin" valueType="num">
                                      <p:cBhvr>
                                        <p:cTn id="20" dur="500" fill="hold"/>
                                        <p:tgtEl>
                                          <p:spTgt spid="17"/>
                                        </p:tgtEl>
                                        <p:attrNameLst>
                                          <p:attrName>ppt_h</p:attrName>
                                        </p:attrNameLst>
                                      </p:cBhvr>
                                      <p:tavLst>
                                        <p:tav tm="0">
                                          <p:val>
                                            <p:fltVal val="0"/>
                                          </p:val>
                                        </p:tav>
                                        <p:tav tm="100000">
                                          <p:val>
                                            <p:strVal val="#ppt_h"/>
                                          </p:val>
                                        </p:tav>
                                      </p:tavLst>
                                    </p:anim>
                                    <p:animEffect transition="in" filter="fade">
                                      <p:cBhvr>
                                        <p:cTn id="21" dur="500"/>
                                        <p:tgtEl>
                                          <p:spTgt spid="17"/>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p:cTn id="24" dur="500" fill="hold"/>
                                        <p:tgtEl>
                                          <p:spTgt spid="21"/>
                                        </p:tgtEl>
                                        <p:attrNameLst>
                                          <p:attrName>ppt_w</p:attrName>
                                        </p:attrNameLst>
                                      </p:cBhvr>
                                      <p:tavLst>
                                        <p:tav tm="0">
                                          <p:val>
                                            <p:fltVal val="0"/>
                                          </p:val>
                                        </p:tav>
                                        <p:tav tm="100000">
                                          <p:val>
                                            <p:strVal val="#ppt_w"/>
                                          </p:val>
                                        </p:tav>
                                      </p:tavLst>
                                    </p:anim>
                                    <p:anim calcmode="lin" valueType="num">
                                      <p:cBhvr>
                                        <p:cTn id="25" dur="500" fill="hold"/>
                                        <p:tgtEl>
                                          <p:spTgt spid="21"/>
                                        </p:tgtEl>
                                        <p:attrNameLst>
                                          <p:attrName>ppt_h</p:attrName>
                                        </p:attrNameLst>
                                      </p:cBhvr>
                                      <p:tavLst>
                                        <p:tav tm="0">
                                          <p:val>
                                            <p:fltVal val="0"/>
                                          </p:val>
                                        </p:tav>
                                        <p:tav tm="100000">
                                          <p:val>
                                            <p:strVal val="#ppt_h"/>
                                          </p:val>
                                        </p:tav>
                                      </p:tavLst>
                                    </p:anim>
                                    <p:animEffect transition="in" filter="fade">
                                      <p:cBhvr>
                                        <p:cTn id="26" dur="500"/>
                                        <p:tgtEl>
                                          <p:spTgt spid="21"/>
                                        </p:tgtEl>
                                      </p:cBhvr>
                                    </p:animEffect>
                                  </p:childTnLst>
                                </p:cTn>
                              </p:par>
                              <p:par>
                                <p:cTn id="27" presetID="22" presetClass="entr" presetSubtype="4" fill="hold" nodeType="with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wipe(down)">
                                      <p:cBhvr>
                                        <p:cTn id="29" dur="500"/>
                                        <p:tgtEl>
                                          <p:spTgt spid="24"/>
                                        </p:tgtEl>
                                      </p:cBhvr>
                                    </p:animEffect>
                                  </p:childTnLst>
                                </p:cTn>
                              </p:par>
                              <p:par>
                                <p:cTn id="30" presetID="22" presetClass="entr" presetSubtype="4" fill="hold" nodeType="with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wipe(down)">
                                      <p:cBhvr>
                                        <p:cTn id="32" dur="500"/>
                                        <p:tgtEl>
                                          <p:spTgt spid="25"/>
                                        </p:tgtEl>
                                      </p:cBhvr>
                                    </p:animEffect>
                                  </p:childTnLst>
                                </p:cTn>
                              </p:par>
                              <p:par>
                                <p:cTn id="33" presetID="32" presetClass="emph" presetSubtype="0" repeatCount="999000" fill="hold" nodeType="withEffect">
                                  <p:stCondLst>
                                    <p:cond delay="0"/>
                                  </p:stCondLst>
                                  <p:childTnLst>
                                    <p:animRot by="120000">
                                      <p:cBhvr>
                                        <p:cTn id="34" dur="100" fill="hold">
                                          <p:stCondLst>
                                            <p:cond delay="0"/>
                                          </p:stCondLst>
                                        </p:cTn>
                                        <p:tgtEl>
                                          <p:spTgt spid="24"/>
                                        </p:tgtEl>
                                        <p:attrNameLst>
                                          <p:attrName>r</p:attrName>
                                        </p:attrNameLst>
                                      </p:cBhvr>
                                    </p:animRot>
                                    <p:animRot by="-240000">
                                      <p:cBhvr>
                                        <p:cTn id="35" dur="200" fill="hold">
                                          <p:stCondLst>
                                            <p:cond delay="200"/>
                                          </p:stCondLst>
                                        </p:cTn>
                                        <p:tgtEl>
                                          <p:spTgt spid="24"/>
                                        </p:tgtEl>
                                        <p:attrNameLst>
                                          <p:attrName>r</p:attrName>
                                        </p:attrNameLst>
                                      </p:cBhvr>
                                    </p:animRot>
                                    <p:animRot by="240000">
                                      <p:cBhvr>
                                        <p:cTn id="36" dur="200" fill="hold">
                                          <p:stCondLst>
                                            <p:cond delay="400"/>
                                          </p:stCondLst>
                                        </p:cTn>
                                        <p:tgtEl>
                                          <p:spTgt spid="24"/>
                                        </p:tgtEl>
                                        <p:attrNameLst>
                                          <p:attrName>r</p:attrName>
                                        </p:attrNameLst>
                                      </p:cBhvr>
                                    </p:animRot>
                                    <p:animRot by="-240000">
                                      <p:cBhvr>
                                        <p:cTn id="37" dur="200" fill="hold">
                                          <p:stCondLst>
                                            <p:cond delay="600"/>
                                          </p:stCondLst>
                                        </p:cTn>
                                        <p:tgtEl>
                                          <p:spTgt spid="24"/>
                                        </p:tgtEl>
                                        <p:attrNameLst>
                                          <p:attrName>r</p:attrName>
                                        </p:attrNameLst>
                                      </p:cBhvr>
                                    </p:animRot>
                                    <p:animRot by="120000">
                                      <p:cBhvr>
                                        <p:cTn id="38" dur="200" fill="hold">
                                          <p:stCondLst>
                                            <p:cond delay="800"/>
                                          </p:stCondLst>
                                        </p:cTn>
                                        <p:tgtEl>
                                          <p:spTgt spid="24"/>
                                        </p:tgtEl>
                                        <p:attrNameLst>
                                          <p:attrName>r</p:attrName>
                                        </p:attrNameLst>
                                      </p:cBhvr>
                                    </p:animRot>
                                  </p:childTnLst>
                                </p:cTn>
                              </p:par>
                              <p:par>
                                <p:cTn id="39" presetID="32" presetClass="emph" presetSubtype="0" repeatCount="999000" fill="hold" nodeType="withEffect">
                                  <p:stCondLst>
                                    <p:cond delay="0"/>
                                  </p:stCondLst>
                                  <p:childTnLst>
                                    <p:animRot by="120000">
                                      <p:cBhvr>
                                        <p:cTn id="40" dur="100" fill="hold">
                                          <p:stCondLst>
                                            <p:cond delay="0"/>
                                          </p:stCondLst>
                                        </p:cTn>
                                        <p:tgtEl>
                                          <p:spTgt spid="25"/>
                                        </p:tgtEl>
                                        <p:attrNameLst>
                                          <p:attrName>r</p:attrName>
                                        </p:attrNameLst>
                                      </p:cBhvr>
                                    </p:animRot>
                                    <p:animRot by="-240000">
                                      <p:cBhvr>
                                        <p:cTn id="41" dur="200" fill="hold">
                                          <p:stCondLst>
                                            <p:cond delay="200"/>
                                          </p:stCondLst>
                                        </p:cTn>
                                        <p:tgtEl>
                                          <p:spTgt spid="25"/>
                                        </p:tgtEl>
                                        <p:attrNameLst>
                                          <p:attrName>r</p:attrName>
                                        </p:attrNameLst>
                                      </p:cBhvr>
                                    </p:animRot>
                                    <p:animRot by="240000">
                                      <p:cBhvr>
                                        <p:cTn id="42" dur="200" fill="hold">
                                          <p:stCondLst>
                                            <p:cond delay="400"/>
                                          </p:stCondLst>
                                        </p:cTn>
                                        <p:tgtEl>
                                          <p:spTgt spid="25"/>
                                        </p:tgtEl>
                                        <p:attrNameLst>
                                          <p:attrName>r</p:attrName>
                                        </p:attrNameLst>
                                      </p:cBhvr>
                                    </p:animRot>
                                    <p:animRot by="-240000">
                                      <p:cBhvr>
                                        <p:cTn id="43" dur="200" fill="hold">
                                          <p:stCondLst>
                                            <p:cond delay="600"/>
                                          </p:stCondLst>
                                        </p:cTn>
                                        <p:tgtEl>
                                          <p:spTgt spid="25"/>
                                        </p:tgtEl>
                                        <p:attrNameLst>
                                          <p:attrName>r</p:attrName>
                                        </p:attrNameLst>
                                      </p:cBhvr>
                                    </p:animRot>
                                    <p:animRot by="120000">
                                      <p:cBhvr>
                                        <p:cTn id="44" dur="200" fill="hold">
                                          <p:stCondLst>
                                            <p:cond delay="800"/>
                                          </p:stCondLst>
                                        </p:cTn>
                                        <p:tgtEl>
                                          <p:spTgt spid="2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animBg="1"/>
      <p:bldP spid="2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948555" y="1457188"/>
            <a:ext cx="10207636" cy="3539430"/>
          </a:xfrm>
          <a:prstGeom prst="rect">
            <a:avLst/>
          </a:prstGeom>
        </p:spPr>
        <p:txBody>
          <a:bodyPr wrap="square">
            <a:spAutoFit/>
          </a:bodyPr>
          <a:lstStyle/>
          <a:p>
            <a:pPr algn="just">
              <a:lnSpc>
                <a:spcPct val="200000"/>
              </a:lnSpc>
            </a:pPr>
            <a:r>
              <a:rPr lang="en-US" sz="2800" b="1" dirty="0">
                <a:solidFill>
                  <a:srgbClr val="002060"/>
                </a:solidFill>
                <a:latin typeface="Times New Roman" panose="02020603050405020304" pitchFamily="18" charset="0"/>
                <a:ea typeface="Arial-Rounded" pitchFamily="34" charset="0"/>
                <a:cs typeface="Times New Roman" panose="02020603050405020304" pitchFamily="18" charset="0"/>
              </a:rPr>
              <a:t>         Hôm qua mẹ bị ốm, sốt rất cao. Thấy vậy, em lấy khăn chườm lên trán mẹ, lấy thuốc cho mẹ uống và bóp đầu cho mẹ. Em còn quét nhà sạch sẽ,  cùng chị nấu cơm. Mẹ thấy vậy liền ôm em vào lòng và khen em ngoan ngoãn, đã biết giúp đỡ mẹ. </a:t>
            </a:r>
          </a:p>
        </p:txBody>
      </p:sp>
      <p:pic>
        <p:nvPicPr>
          <p:cNvPr id="7" name="图片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661486">
            <a:off x="393285" y="1092976"/>
            <a:ext cx="1394378" cy="1265486"/>
          </a:xfrm>
          <a:prstGeom prst="rect">
            <a:avLst/>
          </a:prstGeom>
        </p:spPr>
      </p:pic>
      <p:pic>
        <p:nvPicPr>
          <p:cNvPr id="9"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9996740" y="4019777"/>
            <a:ext cx="1365311" cy="1345233"/>
          </a:xfrm>
          <a:prstGeom prst="rect">
            <a:avLst/>
          </a:prstGeom>
        </p:spPr>
      </p:pic>
    </p:spTree>
    <p:extLst>
      <p:ext uri="{BB962C8B-B14F-4D97-AF65-F5344CB8AC3E}">
        <p14:creationId xmlns:p14="http://schemas.microsoft.com/office/powerpoint/2010/main" val="14438344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D6B877AC-F009-4A5E-AED4-ACD08FD80465}"/>
              </a:ext>
            </a:extLst>
          </p:cNvPr>
          <p:cNvSpPr>
            <a:spLocks noGrp="1"/>
          </p:cNvSpPr>
          <p:nvPr>
            <p:ph type="title"/>
          </p:nvPr>
        </p:nvSpPr>
        <p:spPr>
          <a:xfrm>
            <a:off x="751114" y="163286"/>
            <a:ext cx="11016342" cy="2365603"/>
          </a:xfrm>
        </p:spPr>
        <p:txBody>
          <a:bodyPr>
            <a:normAutofit fontScale="90000"/>
          </a:bodyPr>
          <a:lstStyle/>
          <a:p>
            <a:pPr>
              <a:lnSpc>
                <a:spcPct val="150000"/>
              </a:lnSpc>
            </a:pPr>
            <a:br>
              <a:rPr lang="vi-VN" b="0" i="0">
                <a:effectLst/>
                <a:latin typeface="Arial" panose="020B0604020202020204" pitchFamily="34" charset="0"/>
              </a:rPr>
            </a:br>
            <a:r>
              <a:rPr lang="vi-VN" sz="2800" b="0" i="0">
                <a:effectLst/>
                <a:latin typeface="Arial" panose="020B0604020202020204" pitchFamily="34" charset="0"/>
              </a:rPr>
              <a:t>1.</a:t>
            </a:r>
            <a:r>
              <a:rPr lang="vi-VN" sz="2800" b="0" i="0">
                <a:solidFill>
                  <a:schemeClr val="accent1">
                    <a:lumMod val="50000"/>
                  </a:schemeClr>
                </a:solidFill>
                <a:effectLst/>
                <a:latin typeface="Arial" panose="020B0604020202020204" pitchFamily="34" charset="0"/>
              </a:rPr>
              <a:t>	</a:t>
            </a:r>
            <a:r>
              <a:rPr lang="vi-VN" sz="2800" b="1" i="0">
                <a:solidFill>
                  <a:schemeClr val="accent1">
                    <a:lumMod val="50000"/>
                  </a:schemeClr>
                </a:solidFill>
                <a:effectLst/>
                <a:latin typeface="HP001 5 hàng" panose="020B0603050302020204" pitchFamily="34" charset="0"/>
              </a:rPr>
              <a:t>Sáng nay, em đã giúp mẹ quét sân. Cầm chiếc chổi , em quét sạch lá từ cá góc sân về một chỗ ở giữa. Sau đó lấy xúc rác, hốt lá khô và rác đổ hết vào thùng. Nhìn sân sạch sẽ, em cảm thấy rất vui vì có thể giúp bố mẹ một việc nhà.</a:t>
            </a:r>
            <a:endParaRPr lang="vi-VN" sz="2800" b="1">
              <a:solidFill>
                <a:schemeClr val="accent1">
                  <a:lumMod val="50000"/>
                </a:schemeClr>
              </a:solidFill>
              <a:latin typeface="HP001 5 hàng" panose="020B0603050302020204" pitchFamily="34" charset="0"/>
            </a:endParaRPr>
          </a:p>
        </p:txBody>
      </p:sp>
      <p:sp>
        <p:nvSpPr>
          <p:cNvPr id="4" name="Tiêu đề 1">
            <a:extLst>
              <a:ext uri="{FF2B5EF4-FFF2-40B4-BE49-F238E27FC236}">
                <a16:creationId xmlns:a16="http://schemas.microsoft.com/office/drawing/2014/main" id="{28191BA3-D081-48C9-9B21-4DB5537A59E4}"/>
              </a:ext>
            </a:extLst>
          </p:cNvPr>
          <p:cNvSpPr txBox="1">
            <a:spLocks/>
          </p:cNvSpPr>
          <p:nvPr/>
        </p:nvSpPr>
        <p:spPr>
          <a:xfrm>
            <a:off x="587827" y="2939143"/>
            <a:ext cx="11179629" cy="3439886"/>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70000"/>
              </a:lnSpc>
            </a:pPr>
            <a:r>
              <a:rPr lang="vi-VN" sz="2500">
                <a:solidFill>
                  <a:srgbClr val="7030A0"/>
                </a:solidFill>
                <a:latin typeface="Arial" panose="020B0604020202020204" pitchFamily="34" charset="0"/>
              </a:rPr>
              <a:t>2.	</a:t>
            </a:r>
            <a:r>
              <a:rPr lang="vi-VN" sz="2500" b="1" i="0">
                <a:solidFill>
                  <a:srgbClr val="7030A0"/>
                </a:solidFill>
                <a:effectLst/>
                <a:latin typeface="HP001 5 hàng" panose="020B0603050302020204" pitchFamily="34" charset="0"/>
              </a:rPr>
              <a:t>Tối qua, em đã giúp mẹ nhặt rau để chuẩn bị bữa tối. Đầu tiên, em tách từng cọng rau cải ra khỏi phần gốc. Rồi lấy dao cắt rau thành từng đoạn vừa ăn. Cuối cùng là đem rau đi rửa sạch với nước lạnh ba lần. Nhìn rổ rau sạch sẽ nằm trên bàn bếp, em vừa vui vừa hãnh diện về bản thân.</a:t>
            </a:r>
            <a:endParaRPr lang="vi-VN" sz="2500" b="1">
              <a:solidFill>
                <a:srgbClr val="7030A0"/>
              </a:solidFill>
              <a:latin typeface="HP001 5 hàng" panose="020B0603050302020204" pitchFamily="34" charset="0"/>
            </a:endParaRPr>
          </a:p>
        </p:txBody>
      </p:sp>
    </p:spTree>
    <p:extLst>
      <p:ext uri="{BB962C8B-B14F-4D97-AF65-F5344CB8AC3E}">
        <p14:creationId xmlns:p14="http://schemas.microsoft.com/office/powerpoint/2010/main" val="18046813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3C4F48E-7CD4-4E4D-A1BA-3BB343DBB871}"/>
              </a:ext>
            </a:extLst>
          </p:cNvPr>
          <p:cNvSpPr txBox="1"/>
          <p:nvPr/>
        </p:nvSpPr>
        <p:spPr>
          <a:xfrm>
            <a:off x="3411201" y="428887"/>
            <a:ext cx="5434965" cy="707886"/>
          </a:xfrm>
          <a:prstGeom prst="rect">
            <a:avLst/>
          </a:prstGeom>
          <a:noFill/>
        </p:spPr>
        <p:txBody>
          <a:bodyPr wrap="square" rtlCol="0">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4000" dirty="0" err="1">
                <a:solidFill>
                  <a:srgbClr val="FF0000"/>
                </a:solidFill>
                <a:effectLst>
                  <a:reflection blurRad="6350" stA="55000" endA="300" endPos="45500" dir="5400000" sy="-100000" algn="bl" rotWithShape="0"/>
                </a:effectLst>
                <a:latin typeface="iCiel Crocante" panose="02000000000000000000" pitchFamily="2" charset="0"/>
              </a:rPr>
              <a:t>Củng</a:t>
            </a:r>
            <a:r>
              <a:rPr lang="en-US" sz="4000" dirty="0">
                <a:solidFill>
                  <a:srgbClr val="FF0000"/>
                </a:solidFill>
                <a:effectLst>
                  <a:reflection blurRad="6350" stA="55000" endA="300" endPos="45500" dir="5400000" sy="-100000" algn="bl" rotWithShape="0"/>
                </a:effectLst>
                <a:latin typeface="iCiel Crocante" panose="02000000000000000000" pitchFamily="2" charset="0"/>
              </a:rPr>
              <a:t> </a:t>
            </a:r>
            <a:r>
              <a:rPr lang="en-US" sz="4000" dirty="0" err="1">
                <a:solidFill>
                  <a:srgbClr val="FF0000"/>
                </a:solidFill>
                <a:effectLst>
                  <a:reflection blurRad="6350" stA="55000" endA="300" endPos="45500" dir="5400000" sy="-100000" algn="bl" rotWithShape="0"/>
                </a:effectLst>
                <a:latin typeface="iCiel Crocante" panose="02000000000000000000" pitchFamily="2" charset="0"/>
              </a:rPr>
              <a:t>cố</a:t>
            </a:r>
            <a:r>
              <a:rPr lang="en-US" sz="4000" dirty="0">
                <a:solidFill>
                  <a:srgbClr val="FF0000"/>
                </a:solidFill>
                <a:effectLst>
                  <a:reflection blurRad="6350" stA="55000" endA="300" endPos="45500" dir="5400000" sy="-100000" algn="bl" rotWithShape="0"/>
                </a:effectLst>
                <a:latin typeface="iCiel Crocante" panose="02000000000000000000" pitchFamily="2" charset="0"/>
              </a:rPr>
              <a:t> - </a:t>
            </a:r>
            <a:r>
              <a:rPr lang="en-US" sz="4000" dirty="0" err="1">
                <a:solidFill>
                  <a:srgbClr val="FF0000"/>
                </a:solidFill>
                <a:effectLst>
                  <a:reflection blurRad="6350" stA="55000" endA="300" endPos="45500" dir="5400000" sy="-100000" algn="bl" rotWithShape="0"/>
                </a:effectLst>
                <a:latin typeface="iCiel Crocante" panose="02000000000000000000" pitchFamily="2" charset="0"/>
              </a:rPr>
              <a:t>dặn</a:t>
            </a:r>
            <a:r>
              <a:rPr lang="en-US" sz="4000" dirty="0">
                <a:solidFill>
                  <a:srgbClr val="FF0000"/>
                </a:solidFill>
                <a:effectLst>
                  <a:reflection blurRad="6350" stA="55000" endA="300" endPos="45500" dir="5400000" sy="-100000" algn="bl" rotWithShape="0"/>
                </a:effectLst>
                <a:latin typeface="iCiel Crocante" panose="02000000000000000000" pitchFamily="2" charset="0"/>
              </a:rPr>
              <a:t> </a:t>
            </a:r>
            <a:r>
              <a:rPr lang="en-US" sz="4000" dirty="0" err="1">
                <a:solidFill>
                  <a:srgbClr val="FF0000"/>
                </a:solidFill>
                <a:effectLst>
                  <a:reflection blurRad="6350" stA="55000" endA="300" endPos="45500" dir="5400000" sy="-100000" algn="bl" rotWithShape="0"/>
                </a:effectLst>
                <a:latin typeface="iCiel Crocante" panose="02000000000000000000" pitchFamily="2" charset="0"/>
              </a:rPr>
              <a:t>dò</a:t>
            </a:r>
            <a:endParaRPr lang="en-US" sz="4000" dirty="0">
              <a:solidFill>
                <a:srgbClr val="FF0000"/>
              </a:solidFill>
              <a:effectLst>
                <a:reflection blurRad="6350" stA="55000" endA="300" endPos="45500" dir="5400000" sy="-100000" algn="bl" rotWithShape="0"/>
              </a:effectLst>
              <a:latin typeface="iCiel Crocante" panose="02000000000000000000" pitchFamily="2" charset="0"/>
            </a:endParaRPr>
          </a:p>
        </p:txBody>
      </p:sp>
      <p:sp>
        <p:nvSpPr>
          <p:cNvPr id="3" name="TextBox 2">
            <a:extLst>
              <a:ext uri="{FF2B5EF4-FFF2-40B4-BE49-F238E27FC236}">
                <a16:creationId xmlns:a16="http://schemas.microsoft.com/office/drawing/2014/main" id="{7F75BC83-C195-45A6-BA36-9FA130BD4C2A}"/>
              </a:ext>
            </a:extLst>
          </p:cNvPr>
          <p:cNvSpPr txBox="1"/>
          <p:nvPr/>
        </p:nvSpPr>
        <p:spPr>
          <a:xfrm>
            <a:off x="769256" y="2240785"/>
            <a:ext cx="11205029" cy="830997"/>
          </a:xfrm>
          <a:prstGeom prst="rect">
            <a:avLst/>
          </a:prstGeom>
          <a:noFill/>
        </p:spPr>
        <p:txBody>
          <a:bodyPr wrap="square">
            <a:spAutoFit/>
          </a:bodyPr>
          <a:lstStyle/>
          <a:p>
            <a:pPr marL="457200" indent="-457200">
              <a:lnSpc>
                <a:spcPct val="150000"/>
              </a:lnSpc>
              <a:buFontTx/>
              <a:buChar char="-"/>
            </a:pPr>
            <a:r>
              <a:rPr lang="en-US" sz="3200" b="1" dirty="0">
                <a:solidFill>
                  <a:srgbClr val="002060"/>
                </a:solidFill>
                <a:latin typeface="Arial-Rounded" pitchFamily="34" charset="0"/>
                <a:ea typeface="Arial-Rounded" pitchFamily="34" charset="0"/>
                <a:cs typeface="Arial-Rounded" pitchFamily="34" charset="0"/>
              </a:rPr>
              <a:t>Rèn kĩ năng viết đoạn văn kể lại một việc em đã làm khi ở nhà.</a:t>
            </a:r>
          </a:p>
        </p:txBody>
      </p:sp>
    </p:spTree>
    <p:extLst>
      <p:ext uri="{BB962C8B-B14F-4D97-AF65-F5344CB8AC3E}">
        <p14:creationId xmlns:p14="http://schemas.microsoft.com/office/powerpoint/2010/main" val="2856675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barn(inVertical)">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452</TotalTime>
  <Words>387</Words>
  <Application>Microsoft Office PowerPoint</Application>
  <PresentationFormat>Màn hình rộng</PresentationFormat>
  <Paragraphs>24</Paragraphs>
  <Slides>10</Slides>
  <Notes>0</Notes>
  <HiddenSlides>0</HiddenSlides>
  <MMClips>2</MMClips>
  <ScaleCrop>false</ScaleCrop>
  <HeadingPairs>
    <vt:vector size="8" baseType="variant">
      <vt:variant>
        <vt:lpstr>Phông được Dùng</vt:lpstr>
      </vt:variant>
      <vt:variant>
        <vt:i4>8</vt:i4>
      </vt:variant>
      <vt:variant>
        <vt:lpstr>Chủ đề</vt:lpstr>
      </vt:variant>
      <vt:variant>
        <vt:i4>2</vt:i4>
      </vt:variant>
      <vt:variant>
        <vt:lpstr>Máy chủ nhúng OLE</vt:lpstr>
      </vt:variant>
      <vt:variant>
        <vt:i4>1</vt:i4>
      </vt:variant>
      <vt:variant>
        <vt:lpstr>Tiêu đề Bản chiếu</vt:lpstr>
      </vt:variant>
      <vt:variant>
        <vt:i4>10</vt:i4>
      </vt:variant>
    </vt:vector>
  </HeadingPairs>
  <TitlesOfParts>
    <vt:vector size="21" baseType="lpstr">
      <vt:lpstr>Arial</vt:lpstr>
      <vt:lpstr>Arial-Rounded</vt:lpstr>
      <vt:lpstr>Calibri</vt:lpstr>
      <vt:lpstr>Calibri Light</vt:lpstr>
      <vt:lpstr>HP001 5 hàng</vt:lpstr>
      <vt:lpstr>iCiel Cadena</vt:lpstr>
      <vt:lpstr>iCiel Crocante</vt:lpstr>
      <vt:lpstr>Times New Roman</vt:lpstr>
      <vt:lpstr>Office Theme</vt:lpstr>
      <vt:lpstr>2_Office Theme</vt:lpstr>
      <vt:lpstr>Presentation</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 1. Sáng nay, em đã giúp mẹ quét sân. Cầm chiếc chổi , em quét sạch lá từ cá góc sân về một chỗ ở giữa. Sau đó lấy xúc rác, hốt lá khô và rác đổ hết vào thùng. Nhìn sân sạch sẽ, em cảm thấy rất vui vì có thể giúp bố mẹ một việc nhà.</vt:lpstr>
      <vt:lpstr>Bản trình bày PowerPoint</vt:lpstr>
      <vt:lpstr>Bản trình bày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Đỗ Thanh Huyền</cp:lastModifiedBy>
  <cp:revision>163</cp:revision>
  <dcterms:created xsi:type="dcterms:W3CDTF">2021-05-29T04:05:18Z</dcterms:created>
  <dcterms:modified xsi:type="dcterms:W3CDTF">2021-09-17T08:10:24Z</dcterms:modified>
</cp:coreProperties>
</file>